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61" r:id="rId4"/>
    <p:sldId id="260" r:id="rId5"/>
    <p:sldId id="258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75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921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165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071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727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3269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11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2938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898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558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541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1CC05-450F-4701-AF5A-26909BF37FDE}" type="datetimeFigureOut">
              <a:rPr lang="he-IL" smtClean="0"/>
              <a:t>ד'/שבט/תשע"ח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8890E-6D80-4B99-B264-0723270753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236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החלטות ליישום – 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מי, לדעתכן, כתב את זה?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תמונה 3" descr="Image result for ‫הרב גץ החלטות ליישום‬‎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9" r="17976" b="37886"/>
          <a:stretch/>
        </p:blipFill>
        <p:spPr bwMode="auto">
          <a:xfrm>
            <a:off x="2736259" y="219798"/>
            <a:ext cx="4031934" cy="6483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554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9060" y="46711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האם יתכן, שרב יהיה?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50" name="Picture 2" descr="Image result for ‫הרב רונצקי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49" y="1547465"/>
            <a:ext cx="23812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‫התעמלות גברים‬‎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1" y="4329930"/>
            <a:ext cx="2920546" cy="194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‫יודע שפות‬‎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10" y="4182497"/>
            <a:ext cx="3004911" cy="168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‫נוטריון‬‎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70" y="1576032"/>
            <a:ext cx="1480929" cy="209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קבוצה 4"/>
          <p:cNvGrpSpPr/>
          <p:nvPr/>
        </p:nvGrpSpPr>
        <p:grpSpPr>
          <a:xfrm>
            <a:off x="3453946" y="4511190"/>
            <a:ext cx="1428750" cy="1905000"/>
            <a:chOff x="3282496" y="4188279"/>
            <a:chExt cx="1428750" cy="1905000"/>
          </a:xfrm>
        </p:grpSpPr>
        <p:pic>
          <p:nvPicPr>
            <p:cNvPr id="2058" name="Picture 10" descr="Image result for ‫מנהל בית ספר‬‎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2496" y="4188279"/>
              <a:ext cx="142875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אקורד 3"/>
            <p:cNvSpPr/>
            <p:nvPr/>
          </p:nvSpPr>
          <p:spPr>
            <a:xfrm rot="10267862">
              <a:off x="3538889" y="4241650"/>
              <a:ext cx="534774" cy="699407"/>
            </a:xfrm>
            <a:prstGeom prst="chord">
              <a:avLst>
                <a:gd name="adj1" fmla="val 2700000"/>
                <a:gd name="adj2" fmla="val 907690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2060" name="Picture 12" descr="Image result for ‫חזן תפילה‬‎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r="25364"/>
          <a:stretch/>
        </p:blipFill>
        <p:spPr bwMode="auto">
          <a:xfrm>
            <a:off x="3237627" y="1821874"/>
            <a:ext cx="2223082" cy="194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‫כותב יומן‬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9" y="414111"/>
            <a:ext cx="2436779" cy="150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Image result for ‫הרב גץ וביל קלינטון‬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85" y="2802937"/>
            <a:ext cx="2015053" cy="18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59892" y="1027906"/>
            <a:ext cx="237580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מפקד בצבא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6349" y="6016191"/>
            <a:ext cx="237580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עושה ספורט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79517" y="5603380"/>
            <a:ext cx="237580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מדבר שפות רבות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14547" y="3566623"/>
            <a:ext cx="15679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משפטן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3254" y="3620825"/>
            <a:ext cx="30901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חזן, מוהל, שוחט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2279" y="6207704"/>
            <a:ext cx="38111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מורה ומנהל בית ספר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59739" y="4536683"/>
            <a:ext cx="237580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נפגש עם מנהיגים מהעולם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6671" y="1821874"/>
            <a:ext cx="237580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כותב יומן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4365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579664"/>
            <a:ext cx="10515600" cy="608239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התשובה לכל השאלות היא כן!!!</a:t>
            </a:r>
          </a:p>
          <a:p>
            <a:pPr marL="0" indent="0" algn="ctr">
              <a:buNone/>
            </a:pPr>
            <a:endParaRPr lang="he-IL" sz="4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בזמן הקרוב נלמד על רב </a:t>
            </a: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מיוחד.</a:t>
            </a:r>
          </a:p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הרב מאיר יהודה גץ זצ"ל</a:t>
            </a:r>
          </a:p>
          <a:p>
            <a:pPr marL="0" indent="0" algn="just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הרב 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גץ היה דמות מאוד מיוחדת. הוא ידע המון שפות, למד משפטים בהתכתבות שזה מאוד קשה, הקים ישוב, היה מפקד בצבא, היה רב הכותל במשך הרבה מאוד שנים. </a:t>
            </a:r>
            <a:endParaRPr lang="he-IL" sz="40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למדתן 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מעט על הרב גץ </a:t>
            </a:r>
            <a:r>
              <a:rPr lang="he-IL" sz="40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בחברותות</a:t>
            </a: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 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בתקופה הקרובה נרחיב את ידיעותינו על </a:t>
            </a: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דמותו של הרב 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מאיר יהודה גץ. </a:t>
            </a:r>
            <a:endParaRPr lang="en-US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686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862693" y="0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הרב מאיר יהודה גץ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Image result for ‫הרב גץ תמונה‬‎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9"/>
          <a:stretch/>
        </p:blipFill>
        <p:spPr bwMode="auto">
          <a:xfrm>
            <a:off x="6686549" y="1325563"/>
            <a:ext cx="4906736" cy="459974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‫הרב גץ‬‎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3"/>
          <a:stretch/>
        </p:blipFill>
        <p:spPr bwMode="auto">
          <a:xfrm>
            <a:off x="1532163" y="1235222"/>
            <a:ext cx="4231821" cy="499238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8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https://lh5.googleusercontent.com/3ZHL_zdvg05LmaA6etfn6Hqsu8tYwGGyHYdEIiTY6kwiehh47tuHHLm85PB-dzI1dQBCHMY28MOtBPInj26aJof2Pt9pVsVj4G8JqLLJm3FZP3hA0r92RTkFrbn4lmj1rNNTo2m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1" t="10508" r="9134" b="9612"/>
          <a:stretch/>
        </p:blipFill>
        <p:spPr bwMode="auto">
          <a:xfrm>
            <a:off x="1208314" y="210004"/>
            <a:ext cx="5421086" cy="639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7470320" y="210003"/>
            <a:ext cx="4454979" cy="2696482"/>
          </a:xfrm>
        </p:spPr>
        <p:txBody>
          <a:bodyPr>
            <a:normAutofit/>
          </a:bodyPr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הרב גץ – תולדות חייו</a:t>
            </a:r>
            <a:b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כמו שהוא כתב אותן</a:t>
            </a:r>
            <a:b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במכונת כתיבה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3273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121</Words>
  <Application>Microsoft Office PowerPoint</Application>
  <PresentationFormat>מסך רחב</PresentationFormat>
  <Paragraphs>19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Narkisim</vt:lpstr>
      <vt:lpstr>Times New Roman</vt:lpstr>
      <vt:lpstr>ערכת נושא Office</vt:lpstr>
      <vt:lpstr>החלטות ליישום – </vt:lpstr>
      <vt:lpstr>האם יתכן, שרב יהיה?</vt:lpstr>
      <vt:lpstr>מצגת של PowerPoint</vt:lpstr>
      <vt:lpstr>הרב מאיר יהודה גץ</vt:lpstr>
      <vt:lpstr>הרב גץ – תולדות חייו כמו שהוא כתב אותן במכונת כתיבה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החלטות ליישום – </dc:title>
  <dc:creator>User</dc:creator>
  <cp:lastModifiedBy>User</cp:lastModifiedBy>
  <cp:revision>11</cp:revision>
  <dcterms:created xsi:type="dcterms:W3CDTF">2018-01-20T18:51:12Z</dcterms:created>
  <dcterms:modified xsi:type="dcterms:W3CDTF">2018-01-20T20:10:22Z</dcterms:modified>
</cp:coreProperties>
</file>