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052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33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627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88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191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08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93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68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31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880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53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060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משימות </a:t>
            </a:r>
            <a:r>
              <a:rPr lang="he-IL" dirty="0" smtClean="0"/>
              <a:t>למרכז למידה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הרב </a:t>
            </a:r>
            <a:r>
              <a:rPr lang="he-IL" dirty="0" err="1" smtClean="0"/>
              <a:t>קאפח</a:t>
            </a:r>
            <a:r>
              <a:rPr lang="he-IL" dirty="0" smtClean="0"/>
              <a:t> זצ"ל</a:t>
            </a:r>
          </a:p>
          <a:p>
            <a:r>
              <a:rPr lang="he-IL" dirty="0" smtClean="0"/>
              <a:t>מבוסס על </a:t>
            </a:r>
            <a:r>
              <a:rPr lang="he-IL" dirty="0" err="1" smtClean="0"/>
              <a:t>הפלאקטים</a:t>
            </a:r>
            <a:r>
              <a:rPr lang="he-IL" dirty="0" smtClean="0"/>
              <a:t> של "מופת"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903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2-שורשים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מי אימץ את הרב </a:t>
            </a:r>
            <a:r>
              <a:rPr lang="he-IL" dirty="0" err="1" smtClean="0"/>
              <a:t>קאפח</a:t>
            </a:r>
            <a:r>
              <a:rPr lang="he-IL" dirty="0" smtClean="0"/>
              <a:t> כשההורים שלו נפטרו?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איך קראו לסבא של הרב יוסף </a:t>
            </a:r>
            <a:r>
              <a:rPr lang="he-IL" dirty="0" err="1" smtClean="0"/>
              <a:t>קאפח</a:t>
            </a:r>
            <a:r>
              <a:rPr lang="he-IL" dirty="0" smtClean="0"/>
              <a:t> ____ </a:t>
            </a:r>
            <a:r>
              <a:rPr lang="en-US" dirty="0" smtClean="0"/>
              <a:t>   ______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באיזה עיר הסבא היה רב חשוב?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עיינו בתמונה שלמטה בפלקט 2 וכתבו לפחות שלשה דברים שיש בבית שלכם בשולחן שבת ומופיעים בתמונה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איך קוראים לילדים של הרב </a:t>
            </a:r>
            <a:r>
              <a:rPr lang="he-IL" dirty="0" err="1" smtClean="0"/>
              <a:t>קאפח</a:t>
            </a:r>
            <a:r>
              <a:rPr lang="he-IL" dirty="0" smtClean="0"/>
              <a:t>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4588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3 נישואים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e-IL" sz="2000" dirty="0" smtClean="0"/>
              <a:t>את מה הנהיג הרב?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מה שמה של הרבנית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איזו תמונה מסמלת נישואין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השתתף בחתונה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איזה אירוע חשוב בדף זה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עוד השתתף בחתונה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הנהיג את החתונה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ב</a:t>
            </a:r>
            <a:r>
              <a:rPr lang="he-IL" sz="2000" dirty="0" smtClean="0"/>
              <a:t>איזו עיר </a:t>
            </a:r>
            <a:r>
              <a:rPr lang="he-IL" sz="2000" dirty="0" err="1" smtClean="0"/>
              <a:t>היתה</a:t>
            </a:r>
            <a:r>
              <a:rPr lang="he-IL" sz="2000" dirty="0" smtClean="0"/>
              <a:t> החתונה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מפני מה התקיימה החתונה בגיל כה צעיר</a:t>
            </a:r>
            <a:endParaRPr lang="he-IL" sz="2000" dirty="0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509373"/>
              </p:ext>
            </p:extLst>
          </p:nvPr>
        </p:nvGraphicFramePr>
        <p:xfrm>
          <a:off x="1475658" y="1700808"/>
          <a:ext cx="2615950" cy="466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3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4 – תורה ועבודה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e-IL" dirty="0" smtClean="0"/>
              <a:t>הצגה:</a:t>
            </a:r>
          </a:p>
          <a:p>
            <a:pPr marL="0" indent="0">
              <a:buNone/>
            </a:pPr>
            <a:r>
              <a:rPr lang="he-IL" dirty="0" smtClean="0"/>
              <a:t>יושבים ולומדים.</a:t>
            </a:r>
          </a:p>
          <a:p>
            <a:pPr marL="0" indent="0">
              <a:buNone/>
            </a:pPr>
            <a:r>
              <a:rPr lang="he-IL" dirty="0" smtClean="0"/>
              <a:t>שחקן א: אתה יודע, הציעו לי לקבל משכורת טובה על זה שאנחנו לומדים תורה</a:t>
            </a:r>
          </a:p>
          <a:p>
            <a:pPr marL="0" indent="0">
              <a:buNone/>
            </a:pPr>
            <a:r>
              <a:rPr lang="he-IL" dirty="0" smtClean="0"/>
              <a:t>שחקן ב: תראה מה כתוב ברמב"ם (קוראים </a:t>
            </a:r>
            <a:r>
              <a:rPr lang="he-IL" dirty="0" err="1" smtClean="0"/>
              <a:t>מהפלאקט</a:t>
            </a:r>
            <a:r>
              <a:rPr lang="he-IL" dirty="0" smtClean="0"/>
              <a:t>)</a:t>
            </a:r>
          </a:p>
          <a:p>
            <a:pPr marL="0" indent="0">
              <a:buNone/>
            </a:pPr>
            <a:r>
              <a:rPr lang="he-IL" dirty="0" smtClean="0"/>
              <a:t>שחקן א: אז בוא נלך לעבוד אבל לא נשכח ללמוד תורה ונהיה כמו הרב </a:t>
            </a:r>
            <a:r>
              <a:rPr lang="he-IL" dirty="0" err="1" smtClean="0"/>
              <a:t>קאפח</a:t>
            </a:r>
            <a:endParaRPr lang="he-IL" dirty="0" smtClean="0"/>
          </a:p>
          <a:p>
            <a:pPr marL="0" indent="0">
              <a:buNone/>
            </a:pPr>
            <a:r>
              <a:rPr lang="he-IL" dirty="0" smtClean="0"/>
              <a:t>...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735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5 – </a:t>
            </a:r>
            <a:r>
              <a:rPr lang="he-IL" dirty="0" err="1" smtClean="0"/>
              <a:t>העליה</a:t>
            </a:r>
            <a:r>
              <a:rPr lang="he-IL" dirty="0" smtClean="0"/>
              <a:t> לארץ ישראל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ישראל, תימן, תל-אביב, עליה, פורט-סעיד, ארגזים, </a:t>
            </a:r>
            <a:r>
              <a:rPr lang="he-IL" dirty="0" err="1" smtClean="0"/>
              <a:t>קאפח</a:t>
            </a:r>
            <a:r>
              <a:rPr lang="he-IL" dirty="0" smtClean="0"/>
              <a:t>, ספר-תורה, </a:t>
            </a:r>
            <a:r>
              <a:rPr lang="he-IL" dirty="0" err="1" smtClean="0"/>
              <a:t>אניה</a:t>
            </a:r>
            <a:r>
              <a:rPr lang="he-IL" dirty="0" smtClean="0"/>
              <a:t>, רכבת, חמור, מטוס, עדן, לילה, נמל, יחיא, נעמה</a:t>
            </a: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1" t="13287" r="35756" b="51776"/>
          <a:stretch/>
        </p:blipFill>
        <p:spPr bwMode="auto">
          <a:xfrm>
            <a:off x="2339752" y="3212976"/>
            <a:ext cx="4052192" cy="299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6 – בישיבת מרכז הרב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2000" dirty="0" smtClean="0"/>
              <a:t>הרב היה מ_____ הלומדים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שם הרבנית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ישיבת מרכז ____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למד ונהיה ____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למרות </a:t>
            </a:r>
            <a:r>
              <a:rPr lang="he-IL" sz="2000" dirty="0" err="1" smtClean="0"/>
              <a:t>שהכל</a:t>
            </a:r>
            <a:r>
              <a:rPr lang="he-IL" sz="2000" dirty="0" smtClean="0"/>
              <a:t> היה ____ ישב ולמד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שם ראש הישיבה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מלגת </a:t>
            </a:r>
            <a:r>
              <a:rPr lang="he-IL" sz="2000" b="1" dirty="0" smtClean="0"/>
              <a:t>ל</a:t>
            </a:r>
            <a:r>
              <a:rPr lang="he-IL" sz="2000" dirty="0" smtClean="0"/>
              <a:t>ימודים </a:t>
            </a:r>
            <a:r>
              <a:rPr lang="he-IL" sz="2000" b="1" dirty="0" smtClean="0"/>
              <a:t>ח______</a:t>
            </a:r>
            <a:r>
              <a:rPr lang="he-IL" sz="2000" dirty="0" smtClean="0"/>
              <a:t> </a:t>
            </a:r>
            <a:r>
              <a:rPr lang="he-IL" sz="2000" dirty="0" smtClean="0"/>
              <a:t>החזי</a:t>
            </a:r>
            <a:r>
              <a:rPr lang="he-IL" sz="2000" b="1" dirty="0" smtClean="0"/>
              <a:t>ר</a:t>
            </a:r>
            <a:r>
              <a:rPr lang="he-IL" sz="2000" dirty="0" smtClean="0"/>
              <a:t> </a:t>
            </a:r>
            <a:r>
              <a:rPr lang="he-IL" sz="2000" b="1" dirty="0" smtClean="0"/>
              <a:t>ע</a:t>
            </a:r>
            <a:r>
              <a:rPr lang="he-IL" sz="2000" dirty="0" smtClean="0"/>
              <a:t>ד </a:t>
            </a:r>
            <a:r>
              <a:rPr lang="he-IL" sz="2000" b="1" dirty="0" smtClean="0"/>
              <a:t>פ</a:t>
            </a:r>
            <a:r>
              <a:rPr lang="he-IL" sz="2000" dirty="0" smtClean="0"/>
              <a:t>רוטה </a:t>
            </a:r>
            <a:r>
              <a:rPr lang="he-IL" sz="2000" dirty="0" smtClean="0"/>
              <a:t>אחרונה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2000" dirty="0"/>
              <a:t> </a:t>
            </a:r>
            <a:r>
              <a:rPr lang="he-IL" sz="2000" dirty="0" smtClean="0"/>
              <a:t>       (התשובה היא האותיות המודגשות)</a:t>
            </a:r>
            <a:endParaRPr lang="he-IL" sz="2000" dirty="0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84998"/>
              </p:ext>
            </p:extLst>
          </p:nvPr>
        </p:nvGraphicFramePr>
        <p:xfrm>
          <a:off x="1619672" y="1628800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732181"/>
              </p:ext>
            </p:extLst>
          </p:nvPr>
        </p:nvGraphicFramePr>
        <p:xfrm>
          <a:off x="1787960" y="2194064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334611"/>
              </p:ext>
            </p:extLst>
          </p:nvPr>
        </p:nvGraphicFramePr>
        <p:xfrm>
          <a:off x="1907704" y="2770128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34858"/>
              </p:ext>
            </p:extLst>
          </p:nvPr>
        </p:nvGraphicFramePr>
        <p:xfrm>
          <a:off x="2051720" y="3284984"/>
          <a:ext cx="527924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טבלה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78306"/>
              </p:ext>
            </p:extLst>
          </p:nvPr>
        </p:nvGraphicFramePr>
        <p:xfrm>
          <a:off x="1835696" y="3789040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077073"/>
              </p:ext>
            </p:extLst>
          </p:nvPr>
        </p:nvGraphicFramePr>
        <p:xfrm>
          <a:off x="1691680" y="4293096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732590"/>
              </p:ext>
            </p:extLst>
          </p:nvPr>
        </p:nvGraphicFramePr>
        <p:xfrm>
          <a:off x="1547664" y="4797152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הסבר אליפטי 17"/>
          <p:cNvSpPr/>
          <p:nvPr/>
        </p:nvSpPr>
        <p:spPr>
          <a:xfrm>
            <a:off x="179512" y="1916832"/>
            <a:ext cx="864096" cy="1296144"/>
          </a:xfrm>
          <a:prstGeom prst="wedgeEllipseCallout">
            <a:avLst>
              <a:gd name="adj1" fmla="val 138639"/>
              <a:gd name="adj2" fmla="val -12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50" dirty="0" smtClean="0"/>
              <a:t>אות זו משתנה בעליה למעלה</a:t>
            </a:r>
            <a:endParaRPr lang="he-IL" sz="1050" dirty="0"/>
          </a:p>
        </p:txBody>
      </p:sp>
      <p:sp>
        <p:nvSpPr>
          <p:cNvPr id="19" name="הסבר אליפטי 18"/>
          <p:cNvSpPr/>
          <p:nvPr/>
        </p:nvSpPr>
        <p:spPr>
          <a:xfrm>
            <a:off x="251520" y="3429000"/>
            <a:ext cx="864096" cy="1296144"/>
          </a:xfrm>
          <a:prstGeom prst="wedgeEllipseCallout">
            <a:avLst>
              <a:gd name="adj1" fmla="val 138639"/>
              <a:gd name="adj2" fmla="val -12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50" dirty="0" smtClean="0"/>
              <a:t>אות זו משתנה בירידה למטה</a:t>
            </a:r>
            <a:endParaRPr lang="he-IL" sz="1050" dirty="0"/>
          </a:p>
        </p:txBody>
      </p:sp>
    </p:spTree>
    <p:extLst>
      <p:ext uri="{BB962C8B-B14F-4D97-AF65-F5344CB8AC3E}">
        <p14:creationId xmlns:p14="http://schemas.microsoft.com/office/powerpoint/2010/main" val="384306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7 – רבנות ודיינות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067944" y="1600200"/>
            <a:ext cx="461885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sz="1600" dirty="0" smtClean="0"/>
              <a:t>בחר תשובה נכונה וכתוב את האות שלידה בשורה האחרונה:</a:t>
            </a:r>
          </a:p>
          <a:p>
            <a:pPr marL="0" indent="0">
              <a:buNone/>
            </a:pPr>
            <a:r>
              <a:rPr lang="he-IL" sz="1600" dirty="0" smtClean="0"/>
              <a:t>1. איזה מהתפקידים הבאים הוא לא מילא:</a:t>
            </a:r>
          </a:p>
          <a:p>
            <a:pPr marL="914400" lvl="2" indent="0">
              <a:buNone/>
            </a:pPr>
            <a:r>
              <a:rPr lang="he-IL" sz="1200" dirty="0" smtClean="0"/>
              <a:t>א. רב ראשי לישראל</a:t>
            </a:r>
          </a:p>
          <a:p>
            <a:pPr marL="914400" lvl="2" indent="0">
              <a:buNone/>
            </a:pPr>
            <a:r>
              <a:rPr lang="he-IL" sz="1200" dirty="0" smtClean="0"/>
              <a:t>ב. דיין בבית הדין הרבני בתל אביב</a:t>
            </a:r>
          </a:p>
          <a:p>
            <a:pPr marL="914400" lvl="2" indent="0">
              <a:buNone/>
            </a:pPr>
            <a:r>
              <a:rPr lang="he-IL" sz="1200" dirty="0" smtClean="0"/>
              <a:t>ג. דיין בבית הדין הרבני בירושלים</a:t>
            </a:r>
          </a:p>
          <a:p>
            <a:pPr marL="914400" lvl="2" indent="0">
              <a:buNone/>
            </a:pPr>
            <a:r>
              <a:rPr lang="he-IL" sz="1200" dirty="0" smtClean="0"/>
              <a:t>ד. חבר מועצת הרבנות הראשית</a:t>
            </a:r>
          </a:p>
          <a:p>
            <a:pPr marL="114300" indent="0">
              <a:buNone/>
            </a:pPr>
            <a:r>
              <a:rPr lang="he-IL" sz="1600" dirty="0" smtClean="0"/>
              <a:t>2. השנה שבה התחיל להיות דיין היא:</a:t>
            </a:r>
            <a:endParaRPr lang="he-IL" sz="1600" dirty="0"/>
          </a:p>
          <a:p>
            <a:pPr marL="914400" lvl="2" indent="0">
              <a:buNone/>
            </a:pPr>
            <a:r>
              <a:rPr lang="he-IL" sz="1200" dirty="0"/>
              <a:t>א. </a:t>
            </a:r>
            <a:r>
              <a:rPr lang="he-IL" sz="1200" dirty="0" smtClean="0"/>
              <a:t>תש"כ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 smtClean="0"/>
              <a:t>ב. תש"ג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ג. </a:t>
            </a:r>
            <a:r>
              <a:rPr lang="he-IL" sz="1200" dirty="0" smtClean="0"/>
              <a:t>תש"י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אף תשובה לא נכונה</a:t>
            </a:r>
          </a:p>
          <a:p>
            <a:pPr marL="114300" indent="0">
              <a:buNone/>
            </a:pPr>
            <a:r>
              <a:rPr lang="he-IL" sz="1600" dirty="0" smtClean="0"/>
              <a:t>3. מספר השנים שהיה דיין עם הרב עובדיה יוסף:</a:t>
            </a:r>
          </a:p>
          <a:p>
            <a:pPr marL="914400" lvl="2" indent="0">
              <a:buNone/>
            </a:pPr>
            <a:r>
              <a:rPr lang="he-IL" sz="1200" dirty="0"/>
              <a:t>א. </a:t>
            </a:r>
            <a:r>
              <a:rPr lang="he-IL" sz="1200" dirty="0" smtClean="0"/>
              <a:t>6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ב. </a:t>
            </a:r>
            <a:r>
              <a:rPr lang="he-IL" sz="1200" dirty="0" smtClean="0"/>
              <a:t>20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ג. </a:t>
            </a:r>
            <a:r>
              <a:rPr lang="he-IL" sz="1200" dirty="0" smtClean="0"/>
              <a:t>17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7</a:t>
            </a:r>
          </a:p>
          <a:p>
            <a:pPr marL="114300" indent="0">
              <a:buNone/>
            </a:pPr>
            <a:r>
              <a:rPr lang="he-IL" sz="1700" dirty="0" smtClean="0"/>
              <a:t>4. מה הרב אליהו לא אמר עליו</a:t>
            </a:r>
          </a:p>
          <a:p>
            <a:pPr marL="914400" lvl="2" indent="0">
              <a:buNone/>
            </a:pPr>
            <a:r>
              <a:rPr lang="he-IL" sz="1200" dirty="0" smtClean="0"/>
              <a:t>א. שהיה שתקן</a:t>
            </a:r>
          </a:p>
          <a:p>
            <a:pPr marL="914400" lvl="2" indent="0">
              <a:buNone/>
            </a:pPr>
            <a:r>
              <a:rPr lang="he-IL" sz="1200" dirty="0" smtClean="0"/>
              <a:t>ב. היה לו מח עצום</a:t>
            </a:r>
          </a:p>
          <a:p>
            <a:pPr marL="914400" lvl="2" indent="0">
              <a:buNone/>
            </a:pPr>
            <a:r>
              <a:rPr lang="he-IL" sz="1200" dirty="0" smtClean="0"/>
              <a:t>ג</a:t>
            </a:r>
            <a:r>
              <a:rPr lang="he-IL" sz="1200" dirty="0"/>
              <a:t>. </a:t>
            </a:r>
            <a:r>
              <a:rPr lang="he-IL" sz="1200" dirty="0" smtClean="0"/>
              <a:t> נשמת הרמב"ם </a:t>
            </a:r>
            <a:r>
              <a:rPr lang="he-IL" sz="1200" dirty="0" err="1" smtClean="0"/>
              <a:t>נתעברה</a:t>
            </a:r>
            <a:r>
              <a:rPr lang="he-IL" sz="1200" dirty="0" smtClean="0"/>
              <a:t> בו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זכה לרוח הקודש</a:t>
            </a:r>
            <a:endParaRPr lang="he-IL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2040230"/>
            <a:ext cx="576064" cy="38933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300" b="1" dirty="0" smtClean="0"/>
              <a:t>פ</a:t>
            </a:r>
          </a:p>
          <a:p>
            <a:r>
              <a:rPr lang="he-IL" sz="1300" b="1" dirty="0" smtClean="0"/>
              <a:t>ג</a:t>
            </a:r>
          </a:p>
          <a:p>
            <a:r>
              <a:rPr lang="he-IL" sz="1300" b="1" dirty="0" smtClean="0"/>
              <a:t>ד</a:t>
            </a:r>
          </a:p>
          <a:p>
            <a:r>
              <a:rPr lang="he-IL" sz="1300" b="1" dirty="0" smtClean="0"/>
              <a:t>ח</a:t>
            </a:r>
          </a:p>
          <a:p>
            <a:endParaRPr lang="he-IL" sz="1300" b="1" dirty="0"/>
          </a:p>
          <a:p>
            <a:r>
              <a:rPr lang="he-IL" sz="1300" b="1" dirty="0" smtClean="0"/>
              <a:t>ב</a:t>
            </a:r>
          </a:p>
          <a:p>
            <a:r>
              <a:rPr lang="he-IL" sz="1300" b="1" dirty="0" smtClean="0"/>
              <a:t>ד</a:t>
            </a:r>
          </a:p>
          <a:p>
            <a:r>
              <a:rPr lang="he-IL" sz="1300" b="1" dirty="0" smtClean="0"/>
              <a:t>י</a:t>
            </a:r>
          </a:p>
          <a:p>
            <a:r>
              <a:rPr lang="he-IL" sz="1300" b="1" dirty="0" smtClean="0"/>
              <a:t>ק</a:t>
            </a:r>
          </a:p>
          <a:p>
            <a:endParaRPr lang="he-IL" sz="1300" b="1" dirty="0"/>
          </a:p>
          <a:p>
            <a:r>
              <a:rPr lang="he-IL" sz="1300" b="1" dirty="0" smtClean="0"/>
              <a:t>ה</a:t>
            </a:r>
          </a:p>
          <a:p>
            <a:r>
              <a:rPr lang="he-IL" sz="1300" b="1" dirty="0" smtClean="0"/>
              <a:t>ס</a:t>
            </a:r>
          </a:p>
          <a:p>
            <a:r>
              <a:rPr lang="he-IL" sz="1300" b="1" dirty="0" smtClean="0"/>
              <a:t>ל</a:t>
            </a:r>
          </a:p>
          <a:p>
            <a:r>
              <a:rPr lang="he-IL" sz="1300" b="1" dirty="0" smtClean="0"/>
              <a:t>ש</a:t>
            </a:r>
          </a:p>
          <a:p>
            <a:endParaRPr lang="he-IL" sz="1300" b="1" dirty="0"/>
          </a:p>
          <a:p>
            <a:r>
              <a:rPr lang="he-IL" sz="1300" b="1" dirty="0" smtClean="0"/>
              <a:t>ל</a:t>
            </a:r>
          </a:p>
          <a:p>
            <a:r>
              <a:rPr lang="he-IL" sz="1300" b="1" dirty="0" smtClean="0"/>
              <a:t>פ</a:t>
            </a:r>
          </a:p>
          <a:p>
            <a:r>
              <a:rPr lang="he-IL" sz="1300" b="1" dirty="0" smtClean="0"/>
              <a:t>ר</a:t>
            </a:r>
          </a:p>
          <a:p>
            <a:r>
              <a:rPr lang="he-IL" sz="1300" b="1" dirty="0"/>
              <a:t>א</a:t>
            </a:r>
            <a:endParaRPr lang="he-IL" sz="13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43608" y="6021288"/>
            <a:ext cx="35283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אם פתרתם נכון יצא לכם של </a:t>
            </a:r>
            <a:r>
              <a:rPr lang="he-IL" dirty="0" err="1" smtClean="0"/>
              <a:t>של</a:t>
            </a:r>
            <a:r>
              <a:rPr lang="he-IL" dirty="0" smtClean="0"/>
              <a:t> מכון: __</a:t>
            </a:r>
            <a:r>
              <a:rPr lang="en-US" dirty="0" smtClean="0"/>
              <a:t> </a:t>
            </a:r>
            <a:r>
              <a:rPr lang="he-IL" dirty="0" smtClean="0"/>
              <a:t>  ___</a:t>
            </a:r>
            <a:r>
              <a:rPr lang="en-US" dirty="0" smtClean="0"/>
              <a:t>  </a:t>
            </a:r>
            <a:r>
              <a:rPr lang="he-IL" dirty="0" smtClean="0"/>
              <a:t>___</a:t>
            </a:r>
            <a:r>
              <a:rPr lang="en-US" dirty="0" smtClean="0"/>
              <a:t>  </a:t>
            </a:r>
            <a:r>
              <a:rPr lang="he-IL" dirty="0" smtClean="0"/>
              <a:t>___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53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8 הרמב"ם של דורנו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באיזה הקשר מובאים המספרים הבאים:</a:t>
            </a:r>
          </a:p>
          <a:p>
            <a:r>
              <a:rPr lang="he-IL" dirty="0" smtClean="0"/>
              <a:t>300</a:t>
            </a:r>
          </a:p>
          <a:p>
            <a:r>
              <a:rPr lang="he-IL" dirty="0" smtClean="0"/>
              <a:t>40</a:t>
            </a:r>
          </a:p>
          <a:p>
            <a:r>
              <a:rPr lang="he-IL" dirty="0" smtClean="0"/>
              <a:t>70</a:t>
            </a:r>
          </a:p>
          <a:p>
            <a:pPr marL="0" indent="0">
              <a:buNone/>
            </a:pPr>
            <a:r>
              <a:rPr lang="he-IL" dirty="0" smtClean="0"/>
              <a:t>מתח קו בין הביטוי להקשר שלו:</a:t>
            </a:r>
          </a:p>
          <a:p>
            <a:endParaRPr lang="he-IL" dirty="0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34201"/>
              </p:ext>
            </p:extLst>
          </p:nvPr>
        </p:nvGraphicFramePr>
        <p:xfrm>
          <a:off x="0" y="4653136"/>
          <a:ext cx="7643664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7888"/>
                <a:gridCol w="208280"/>
                <a:gridCol w="4887496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אוצר בלום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הרב לא השתמש בהם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אמצעים טכנולוגיים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הספר של הרמב"ם שהרב תירגם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מורה נבוכים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כתבי היד שהרב הביא מתימן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מכמני התורה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הידע של הרב היה בכולם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36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9 – הולך תמים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dirty="0" smtClean="0"/>
              <a:t>אנו </a:t>
            </a:r>
            <a:r>
              <a:rPr lang="he-IL" dirty="0"/>
              <a:t>יכולים ללכת </a:t>
            </a:r>
            <a:r>
              <a:rPr lang="he-IL" dirty="0" smtClean="0"/>
              <a:t>בדרכו של הרב, שכן הרב היה בעל מידות מיוחדות:</a:t>
            </a:r>
          </a:p>
          <a:p>
            <a:pPr marL="0" indent="0">
              <a:buNone/>
            </a:pPr>
            <a:r>
              <a:rPr lang="he-IL" dirty="0" smtClean="0"/>
              <a:t>עליכם לספר סיפור על עצמכם שבו יופיעו התכונות הבאות, כפי שהם מופיעות בכרטיס על הרב:</a:t>
            </a:r>
          </a:p>
          <a:p>
            <a:r>
              <a:rPr lang="he-IL" dirty="0" smtClean="0"/>
              <a:t>דייקנות</a:t>
            </a:r>
          </a:p>
          <a:p>
            <a:r>
              <a:rPr lang="he-IL" dirty="0" smtClean="0"/>
              <a:t>התמדה</a:t>
            </a:r>
          </a:p>
          <a:p>
            <a:r>
              <a:rPr lang="he-IL" dirty="0" smtClean="0"/>
              <a:t>מתרחק ממחלוקת</a:t>
            </a:r>
            <a:endParaRPr lang="he-IL" dirty="0"/>
          </a:p>
          <a:p>
            <a:r>
              <a:rPr lang="he-IL" dirty="0" smtClean="0"/>
              <a:t>איש אמת</a:t>
            </a:r>
          </a:p>
          <a:p>
            <a:r>
              <a:rPr lang="he-IL" dirty="0" smtClean="0"/>
              <a:t>עניו</a:t>
            </a:r>
          </a:p>
          <a:p>
            <a:r>
              <a:rPr lang="he-IL" dirty="0" smtClean="0"/>
              <a:t>צנוע</a:t>
            </a:r>
          </a:p>
          <a:p>
            <a:r>
              <a:rPr lang="he-IL" dirty="0" smtClean="0"/>
              <a:t>עושה </a:t>
            </a:r>
            <a:r>
              <a:rPr lang="he-IL" dirty="0" err="1" smtClean="0"/>
              <a:t>הכל</a:t>
            </a:r>
            <a:r>
              <a:rPr lang="he-IL" dirty="0" smtClean="0"/>
              <a:t> לשם שמים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49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10 – פרס ישראל</a:t>
            </a:r>
            <a:endParaRPr lang="he-I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8" t="13359" r="30966" b="5188"/>
          <a:stretch/>
        </p:blipFill>
        <p:spPr bwMode="auto">
          <a:xfrm>
            <a:off x="2483768" y="1268760"/>
            <a:ext cx="4308975" cy="526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6256" y="1340768"/>
            <a:ext cx="201622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צבעו את הדף והשלימו לכל אחת מהדמויות מדוע זכת/ה בפרס ישראל</a:t>
            </a:r>
            <a:endParaRPr lang="he-IL" dirty="0"/>
          </a:p>
        </p:txBody>
      </p:sp>
      <p:sp>
        <p:nvSpPr>
          <p:cNvPr id="5" name="הסבר מלבני 4"/>
          <p:cNvSpPr/>
          <p:nvPr/>
        </p:nvSpPr>
        <p:spPr>
          <a:xfrm>
            <a:off x="6948264" y="3573016"/>
            <a:ext cx="1944216" cy="2304256"/>
          </a:xfrm>
          <a:prstGeom prst="wedgeRectCallout">
            <a:avLst>
              <a:gd name="adj1" fmla="val -114294"/>
              <a:gd name="adj2" fmla="val -453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הסבר מלבני 6"/>
          <p:cNvSpPr/>
          <p:nvPr/>
        </p:nvSpPr>
        <p:spPr>
          <a:xfrm>
            <a:off x="683568" y="3140968"/>
            <a:ext cx="1944216" cy="2304256"/>
          </a:xfrm>
          <a:prstGeom prst="wedgeRectCallout">
            <a:avLst>
              <a:gd name="adj1" fmla="val 107600"/>
              <a:gd name="adj2" fmla="val -153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683568" y="2924944"/>
            <a:ext cx="82089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 smtClean="0"/>
          </a:p>
          <a:p>
            <a:r>
              <a:rPr lang="he-IL" dirty="0"/>
              <a:t>	</a:t>
            </a:r>
            <a:r>
              <a:rPr lang="he-IL" dirty="0" smtClean="0"/>
              <a:t>					            זכתה בפרס ישראל 						           כי</a:t>
            </a:r>
          </a:p>
          <a:p>
            <a:r>
              <a:rPr lang="he-IL" dirty="0" smtClean="0"/>
              <a:t>זכה בפרס ישראל כי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650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519</Words>
  <Application>Microsoft Office PowerPoint</Application>
  <PresentationFormat>‫הצגה על המסך (4:3)</PresentationFormat>
  <Paragraphs>110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משימות למרכז למידה</vt:lpstr>
      <vt:lpstr>כרטיס 2-שורשים</vt:lpstr>
      <vt:lpstr>כרטיס 3 נישואים</vt:lpstr>
      <vt:lpstr>כרטיס 4 – תורה ועבודה</vt:lpstr>
      <vt:lpstr>כרטיס 5 – העליה לארץ ישראל</vt:lpstr>
      <vt:lpstr>כרטיס 6 – בישיבת מרכז הרב</vt:lpstr>
      <vt:lpstr>כרטיס 7 – רבנות ודיינות</vt:lpstr>
      <vt:lpstr>כרטיס 8 הרמב"ם של דורנו</vt:lpstr>
      <vt:lpstr>כרטיס 9 – הולך תמים</vt:lpstr>
      <vt:lpstr>כרטיס 10 – פרס ישראל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משימות למרכז למידה</dc:title>
  <dc:creator>User</dc:creator>
  <cp:lastModifiedBy>User</cp:lastModifiedBy>
  <cp:revision>10</cp:revision>
  <dcterms:created xsi:type="dcterms:W3CDTF">2015-12-17T17:07:46Z</dcterms:created>
  <dcterms:modified xsi:type="dcterms:W3CDTF">2015-12-18T12:28:42Z</dcterms:modified>
</cp:coreProperties>
</file>