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</p:sldIdLst>
  <p:sldSz cx="9144000" cy="6858000" type="screen4x3"/>
  <p:notesSz cx="6797675" cy="992663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4380"/>
    <p:restoredTop sz="94660"/>
  </p:normalViewPr>
  <p:slideViewPr>
    <p:cSldViewPr>
      <p:cViewPr>
        <p:scale>
          <a:sx n="90" d="100"/>
          <a:sy n="90" d="100"/>
        </p:scale>
        <p:origin x="-34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7ECD-E850-44F6-972D-F5914B851848}" type="datetimeFigureOut">
              <a:rPr lang="he-IL" smtClean="0"/>
              <a:t>י"ט/שבט/תשע"ו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8510-354A-48AA-9FA0-59F23EE64D4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91654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7ECD-E850-44F6-972D-F5914B851848}" type="datetimeFigureOut">
              <a:rPr lang="he-IL" smtClean="0"/>
              <a:t>י"ט/שבט/תשע"ו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8510-354A-48AA-9FA0-59F23EE64D4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689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7ECD-E850-44F6-972D-F5914B851848}" type="datetimeFigureOut">
              <a:rPr lang="he-IL" smtClean="0"/>
              <a:t>י"ט/שבט/תשע"ו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8510-354A-48AA-9FA0-59F23EE64D4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05279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7ECD-E850-44F6-972D-F5914B851848}" type="datetimeFigureOut">
              <a:rPr lang="he-IL" smtClean="0"/>
              <a:t>י"ט/שבט/תשע"ו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8510-354A-48AA-9FA0-59F23EE64D4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8308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7ECD-E850-44F6-972D-F5914B851848}" type="datetimeFigureOut">
              <a:rPr lang="he-IL" smtClean="0"/>
              <a:t>י"ט/שבט/תשע"ו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8510-354A-48AA-9FA0-59F23EE64D4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00214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7ECD-E850-44F6-972D-F5914B851848}" type="datetimeFigureOut">
              <a:rPr lang="he-IL" smtClean="0"/>
              <a:t>י"ט/שבט/תשע"ו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8510-354A-48AA-9FA0-59F23EE64D4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2844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7ECD-E850-44F6-972D-F5914B851848}" type="datetimeFigureOut">
              <a:rPr lang="he-IL" smtClean="0"/>
              <a:t>י"ט/שבט/תשע"ו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8510-354A-48AA-9FA0-59F23EE64D4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2981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7ECD-E850-44F6-972D-F5914B851848}" type="datetimeFigureOut">
              <a:rPr lang="he-IL" smtClean="0"/>
              <a:t>י"ט/שבט/תשע"ו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8510-354A-48AA-9FA0-59F23EE64D4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8874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7ECD-E850-44F6-972D-F5914B851848}" type="datetimeFigureOut">
              <a:rPr lang="he-IL" smtClean="0"/>
              <a:t>י"ט/שבט/תשע"ו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8510-354A-48AA-9FA0-59F23EE64D4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34116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7ECD-E850-44F6-972D-F5914B851848}" type="datetimeFigureOut">
              <a:rPr lang="he-IL" smtClean="0"/>
              <a:t>י"ט/שבט/תשע"ו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8510-354A-48AA-9FA0-59F23EE64D4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4336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7ECD-E850-44F6-972D-F5914B851848}" type="datetimeFigureOut">
              <a:rPr lang="he-IL" smtClean="0"/>
              <a:t>י"ט/שבט/תשע"ו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8510-354A-48AA-9FA0-59F23EE64D4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9962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77ECD-E850-44F6-972D-F5914B851848}" type="datetimeFigureOut">
              <a:rPr lang="he-IL" smtClean="0"/>
              <a:t>י"ט/שבט/תשע"ו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B8510-354A-48AA-9FA0-59F23EE64D4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426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.il/url?sa=i&amp;rct=j&amp;q=&amp;esrc=s&amp;source=images&amp;cd=&amp;cad=rja&amp;uact=8&amp;ved=0ahUKEwiIwLa18svKAhUHtRQKHYrBAngQjRwIBw&amp;url=http://www.iatraf.co.il/showthread.php?t%3D601917&amp;bvm=bv.112766941,d.d24&amp;psig=AFQjCNFge03TqDBoGw5JO00Soe6neiAxfA&amp;ust=145404936066542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5.jpeg"/><Relationship Id="rId2" Type="http://schemas.openxmlformats.org/officeDocument/2006/relationships/hyperlink" Target="http://www.google.co.il/url?sa=i&amp;rct=j&amp;q=&amp;esrc=s&amp;source=images&amp;cd=&amp;cad=rja&amp;uact=8&amp;ved=0ahUKEwjX6e-M9cvKAhUK8RQKHWVlDWwQjRwIBw&amp;url=http://www.tapuz.co.il/blog/net/viewentry.aspx?entryId%3D761876&amp;bvm=bv.112766941,d.d24&amp;psig=AFQjCNFggymo0kYvIosK0mNmnfSkQ0ngkg&amp;ust=145405004801476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.il/url?sa=i&amp;rct=j&amp;q=&amp;esrc=s&amp;source=images&amp;cd=&amp;cad=rja&amp;uact=8&amp;ved=0ahUKEwjh4q799cvKAhWFThQKHTRnDMAQjRwIBw&amp;url=http://www.nrg.co.il/online/55/ART2/161/666.html&amp;bvm=bv.112766941,d.d24&amp;psig=AFQjCNGhKrjIVT1rqfVuBqZtZhmcFXtpfg&amp;ust=1454050378380460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://www.google.co.il/url?sa=i&amp;rct=j&amp;q=&amp;esrc=s&amp;source=images&amp;cd=&amp;cad=rja&amp;uact=8&amp;ved=0ahUKEwjp_LTQ9cvKAhVIvhQKHV4aBpoQjRwIBw&amp;url=http://www.infocenters.co.il/gfh/notebook_ext.asp?book%3D97%26lang%3Dheb%26site%3Dgfh&amp;bvm=bv.112766941,d.d24&amp;psig=AFQjCNFjdqG3rWGD9T7O8bgbTXjRSQs_aw&amp;ust=1454050292843177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מרכז למידה הרבנית ברכה </a:t>
            </a:r>
            <a:r>
              <a:rPr lang="he-IL" dirty="0" err="1" smtClean="0"/>
              <a:t>קאפח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smtClean="0"/>
              <a:t>הכינו כיתה ג בנים</a:t>
            </a:r>
          </a:p>
          <a:p>
            <a:r>
              <a:rPr lang="he-IL" dirty="0" smtClean="0"/>
              <a:t>נעם חיים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8201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AutoShape 2" descr="data:image/jpeg;base64,/9j/4AAQSkZJRgABAQAAAQABAAD/2wCEAAkGBxISEhUSERIVFRUXFxcWFRUXFRgXGRgYFRcXFxcXGBoYHSggGBolHRcWITEhJSkrLi4uFx8zODMsNygtLisBCgoKDg0OGxAQGy0fHyYtLS0tLy0tLS0tLS0rLS0tLS0tLS0uLS0tKy0tLS0tLS0tLS0tLS0tKy0tLS0tLS0tLf/AABEIAO0A1QMBIgACEQEDEQH/xAAcAAAABwEBAAAAAAAAAAAAAAAAAQMEBQYHAgj/xABLEAABAwIDAwYHDQYFBAMAAAABAAIDBBEFEiExQVEGByJhcYETMlRzkaHRFBYXNDVCUmJykrHBwggjM6KysxUkJUPwU4Lh8WOT0v/EABoBAAIDAQEAAAAAAAAAAAAAAAADAQIEBQb/xAAwEQACAgECBAQFBAMBAQAAAAAAAQIDEQQxEiFBUQUTFCIVMlJhkYGh0fBxsfHBM//aAAwDAQACEQMRAD8ApvIXkbHiEcr3yvjyPDeiGm92g7wrP8EsHlUv3WexDmX/AIFR51v9AWjLoU0wlBNo5mo1FkbGk+RnPwSweVS/dZ7EPglg8ql+6z2LRkE309fYT6q3uZz8EsHlUv3WexD4JYPKpfus9i0ZBHp6+weqt7mc/BLB5VL91nsQ+CWDyqX7rPYtGU1h+Di2aT7vtS7IUwWWhlVt9jxFmP8AwSweVS/dZ7EPglg8ql+6z2LaKzE6SmH76aCEfXkYz+ohJU9ZRVY/czwSnjFIxxH3SeCzKyrPymp1X45TMc+CWDyqX7rPYkKvmypIheWucwfW8G38VZeWeKzNqHUNE4BzQDNORfwYcLhg+vbXvHdAU/JaG+aXPO87XyOLie5I1Ot01LxjLKwjc/nlgjIOQ+GPOVmKBx4B0V1KDmmg8ql+6z2Jefk7SuGUwMHYLH1JLDzUYe4GN7pqW/TicbvjG90ZPDbbq2JWn8R09kuGUcEzjbj2S/0c/BLB5VL91nsQ+CWDyqX7rPYrPiHLOgjNmz+G4+BY6QDtIFvWjw3ljRTuyNmDXnQNkBjJPAZt66ijp28cjM7NStyr/BLB5VL91nsQ+CWDyqX7rPYtGQTPT19hfqre5nPwSweVS/dZ7EPglg8ql+6z2LRkAjyK+weqt7mc/BLB5VL91nsQ+CWDyqX7rPYtIcwjaD6FyjyK30D1Vvczn4JYPKpfus9iHwSweVS/dZ7FoyCn09fYPVW9zOfglg8ql+6z2IfBLB5VL91nsWjJ1TYdI/UCw4nRVlTVHcmOovk8J5PM/KDDxTVMsDXFwjdlDjYE6A3Nu1BSPODEWYlVtO0S2/lagubJ8+R2IZ4Vk1P9naMGmq7gH983b5sLSsQwlrgSwWdw3FZv+zn8Wq/PN/tha6QpjNxeUUnXGaw0UohBPcXjDZXW36+lMl14S4opnDnDhk49g0EEvS0b5D0R2nciUkllhGLk8IFDJGwmWVwayNpkc5xsAGi9yVRsa5aVuIucyicaWkF2mbUSybrtIPQBHDXr3JXnKDjNT4cHW8IDNOQdsTTZrOwkE9oCFJTaBjAAALADYAF57xTXcEsQ3/0dXTwdcMPkyEg5L0wOZ7TK87XyOLiUKrkxAelFmgkHiyROLSD3K4Q0zW7rniUqWDgPQvPPW2ZzljclK5PPlE0sNTd0zneE8Mf90Gzb34iwCukcYaLAJnJRWe17Rs9V9vpT9L1F3mS4vyDIWV1yT1lR9Xhwld+9JcwbIxo09b97j6lLVsWV2mw6riGAu2elMhPhWUQNoYWsFmNDQNzQB+Cb4jhcM7bSsB4G1nDsO5T0dE0bdUp7lZ9FUV7TymSVCgxifDXNZO501ITYPN3PivxO9vV/6Uy7lo52sNFPIzc8lrMw4gE3sUviGHNLXAjMwizmnXQpjhFDkY2IOuG3DSfo3JA7tncuzV4zZGrHVCZUVyeWiY5P8p4KqQQ9KGYm3gpRlcfsm9nb9i0eko2RizR37ysexvBGyts8WI8SRps5p3Fp2hWjm45WyyPdQVxvUMbmil/68fH7Y38e2621eI+pjh8mWqohB5RoD2A6EXVZxeBrJLN2EXtwvdWOomDGlx2BVSomL3Fx2ldHSRfFnoK1rjwpdRNEjS1FDne1vE69m0re5YWWc1Ry8IksHw0ECR4+yD+JU2Ag0WFgjXIsm5vLO3VUq44R5T5zvlat87+hqCHOd8rVvnf0NQVBpp/7Ofxar883+2FrqyL9nP4tV+eb/bC15ADKow6N5JcNTvuVE4hhZj6TTdu/iFYrInNuLFNrulB/YRZp4TW3MpitWHRhsbQOF+86qu1cOV7m8Dp2Kp4ry5qhI6kw9rHOZpJNILsjJ+aB85y0auUfLUm8Ix6T2zaaOOcaAsxinlPiy0zowfrRvc4jts4ehO8OAynjfVVuroqypdG6qrXyujdnYBGwBrrWNrC9iNLKw0jDG0ukIAAuSdNBqSeC8j4hZCyWYM3y3HyRqKqOPx3tb9pwH4qBp5arECTTv9z0oNjUEdOS23wYOwdZTmHkvhUZvIx1Q87XyOdISfw9SyqiMf8A6Pn2XP8AOyJUO/IkYMRhfoyWNx6ng/mnSh5+TWETaGARnc5uaMjvabelRlSyfC3Nc6R1RQuIbnOr4SdlyNrfV+c+RCfKD59mDh2ZZKqDMOsbErGywACjsWxqOCNr9ZDJbwTGamQkXGXqtrdV+SnqqjWpmMbTshhOWwO5z9rj2KtdMpLMnhFS3PqGN0c9o7XAfiu2OBFwQRxBuqazkvSD/ZB63FxPpJSTuToi6dHI6CQagBxLD1OaVfyK3yUnn7rkBeCmBgyyC2wm4TXkzjRqGObI3JNGcsrfwcPqn8lMpEoyrk4sAnNBFjvVPx9xgmpahmkkVQ0A8WvOVw7x+KuSqlbG2qxGOLM0RwObLKS4C77dBg4nfpsutnhkZS1CUSreE2aHUVL3+M6/Vu9CdYdhZk6TtG+s+wJKgpvCPAOzerO1ttAvZXW8C4YGTT0eY+OY2hoI27GDv1/FKtp2A3DQCN9kqhZYnJvc6ChFbICNEjUFjylznfK1b539DUEOc/5WrfO/oaggDT/2c/i1X55v9sLXlkP7Ofxar883+2FryACSVVVRxtL5HtY0bXOcGtHaToFEcseUsWH0zp5Okb5Y4xtkkN8rR6NTwCyuqw2erIqMVe573dKOkBIiiadmZu93/m5Sbr4VLMgLRiXLvDTM61XGRfxhct0A3gWVQ5HwgwjpBznSSZ3g3zHO4Zr77gBSNJhcdrRxMA6mgD8E4psCbEc0VmX2tbo0ncbbAesLm6zxFX1+XjGDPGCi211JaKIN0AUHyijNRLT0LXECZ2eYjb4GPVw6rmwU6y9tdqg6V3+rPJ2tw92X/wC0ZvyXK0/zOXZNjI7j+tnzWijAbGzosaNBZugS9PShu2xKb4bHqTw0CkFScnsQ3kTkhadoHbvTVwyB0cjQ+GQFr2HYQdvfZPkyxJ4sBv2qK28gngq2H4YYKl8bnF7GMBpXHW0MjnEj7QIynsHFWmmoxa7tTwTWAXc0EbDoeAOpHZopdO1Frk0DeWJGnb9EJjV0+XUbCpNM8RPRA6/ySYN5IK5QtyYmCNktO4O7Y3Cx9BCt6pTHTGrdNExhbGwwtL3EDMSC8gAa20G0b1I/45VR6y07Xt4wvJcP+x4F+4rVfVKbWMbLqiScqHOPRZpxdw7FAS4FA8G8LXWv0yOkb7820nr2qcoK6OojzxOu06HcQeDgdWnqTlrQNALBZ42SreNmQM+QHKGSmqW4dUPL4pATSSON3AjUwuO/TxfQtTWC8p35XU0jfHbVRFlturtgW9L02ktdlalLcbHYCNEjWkkJBGiQB5T5z/lat87+hqCHOd8rVvnf0NQQBp/7Ofxar883+2FryyH9nP4tV+eb/bC11AGXcsHe6MdpaZ+scFOagN3GQucASOqzPWksScXzO+1lHdol+XTPc+NUNUdGTRupXO3B2Ylo7849CFdDlqNdhdmHeuF4llWr/HIiWwvGwNFgu0EFxxQSr+PDwFRDV26LQ6KXj4KTRzuvKbO7iu8TqJZ5nU0DzEyNofUzgAlod4sbAfnu47k3puTNMTfwIdxklJlee9xOvZYLbTFV4nN7rb7MsuRM4cdo7D2jiE9TakoWRABjQANgGg7gNE4WWbTlyIEaifLs1O4KDqqGaTWR72A/NZ0fS7ae6ysLWgbF0rQs4NkQUx+ANBvHPOx25wlJ17HI48dqKMgVZE0BNvDtFnMvoM7RtHWrHXwfOHf7VHzRhzS1wuCCCDvBWqNqmsTWV/diScjkDgHNIIIuCNhB2FM61pc7KBsH4qpcnsZNG+SkmDjDGczZdvg436jMPoXO3cepXprgQCDcHUHikW1Spl9ujBrBHxYaQLaADYEjNCWmxUuo7FX6iwuQNn4a7lWM23zIIPCz4PESxnizQl7wNmdjgA7tIKseI1bI2OLnAWGpO7tVVwqdtNM6arDg6TQy2BjaPms6Ju1vWQLlW2WljfqWtdvB27dhCfqUlNN7YXNdcEsrvI2h/wASr2SPIZBTWlZG7R8zgdHhp1ygga9XWtvWF8oZHwtFVFpLTOEjDxANnMP1XN0IW2UNW2WNkrfFexrx2OaHD8V3dHOMq/asF47DhBIsq2l2UHVLLY1glNPYCCCCgk8p853ytW+d/Q1BDnO+Vq3zv6GoIA0/9nP4tV+eb/bC15YjzDSOEFTYkfvW7PsBaj7of9I+lNjU5LORE71F4wIcvOTzK6kdCXBkjT4SF5+ZI0HKezce1UfCsVNSwwVAEVbT+O12mcN0zsvtadv/AIKvhudqzOvnFbWSTZR4KmeaeJ1hd7xq9zjvA3DZqsXiWnr8nik+a2CFzk8Y5E9Tzlw8U9u5LoNFka8mySu0lXHE+rgcT4WSdsjQGlxcwsYATYaAEEaqehvYXFtNir+AN/iyP/iGqmbKTtFiPBDsyWI71YwtGp+bH+P9FpBoIILMVAggggBtXPs3t0UYpDEWEgHgqrjU8zQc4LYNj3wnNKBvNnCwHZcrXp6+PkiUsvA/5ExifE6iSwdE2NsJ3tcSCXDrta3oTzkjpC+MG7Yp54oz9RkhDR3DTuUngD6akpXTQW8DHE+UOBvm0vmJ3kqK5FwFlIxrvGN3u+1IS93rK1aqSdOPul+DVqIqEYxJ1Imnabki5KZ4pjkFO5jJX5S82aLE77XdbY252qRXN4ZRSfcyENVQC7mEXGyx1uDxUVyWrXRtnp2m4hltGXXPQcMwaTfcQUvyhxhsNzbM92kcY1c47Nm2y75NYO+Kne6b+NK4yv6jub6PxWxYjTmfXGCSJxqvM0T6drT7okd4ERbTd/zhxZlub9S1jDacxQxQ5iRHGyPb9Bob+SzrB2NdjFPaxcyGUu6gRZvfqfStQyr0fhtcY1ZxuIub5I4ATuOveNtim9kMq6MknuJi3HYdnEj9EelN5Kx5327FxlQyqqhFdCznN9TzVzhG+J1d/wDq/paghzhj/U6vzv6WoLJJczfHZGh8xH8Cp883+gLULLMeYYf5ep883+gLUQFqqftRiuXvZzZZ3yOps9NUw2/eRVc9xvvmuPSD6lo9lSsTi9wVxqjpTVQayd26OYaMeeDXDS/FYfFKpWUPh3XMvp2lLD6hU1WNjtCNE7BB3qoYpiMlfM4UZ8FADldPa7pXDb4MHYOtSNFyaEeommz8S8u9IOh7LLy9lEYr3PD7D2sElLh4zukYcrnACQHVrw3xSRucNbOHffYnMTcote/aumXtrt3+1NcQoWyN6TQbbLpPFxYUmQPEFUI6x9HKy73OppHBhDiSYnO8Ugm5yk7jsVoq5MoB69Vaylwx1TAUmdYE8Ecbw4XCDXAjTUFMJqZzTdl7dW1UUU+RAtXTCxbvUcQkq6oETS94dYC5sL2G8qLea2p6FPCYWOteeRzb2P0WtJOoWumhtZW3cvGEpckRdNWfx8Lj1jfOxwI2NiaDJKzszBo7yr5hmwjrCpfJvC2RVNQGEuEeWHOdrn2zSu6ukQLcAFL43ihp4Xubq9w8HGBtL3aC3YtGri5zVcft+e5M228P/AlhFG2uqauokGaMB1JFwsB03D0/zKc5Ovc6lizm7gwNJ4ll2377X702qKR+G4UQ0fvGR5nHbaSTVzjxAJ9QXFJjdHT08YNSwtaxouDmJNtuVtzcm+5V1UJSglFZWcL9B18VGEV1JaOgiDs4jbm+lbX0pDG6p0cRyNzvdoxvE9Z2ABO6WobIxsjDdrgHNPEHUFJzUuZ1y424Lnxl7vd0MpT8L5OuYfdEksgqC4nwsby3KSNg4jtFlYsM5YTU0jIq4iSF5DWVIblc1x2CVo0t9YWUk+IZS22llXsToxNE+N2xzSOw7j3FdTS+I2KeW+XYGlLc1IBDKqjzUYq6ooGtebvhcYHE7SGBpaSd/RcPQrlZeoUsrJnccPBxZCyUyoWRkOE8xc4vynV+d/S1BHzjfKlZ539LUayPc2x2ND5hPi9T55v9AWpWWX8wQ/y9V55v9sLU7LVX8pksXuZzZU/nWq3R4e9rTYyvjhJ6nuu70hpHerlZVnnIw5s+HzNc9sZbaRj3uDWh0ZzAEnQX1HeieeF4IivciCwSlbGAxosGNDR7U+qJbFo4kKvcn8W8NE2RujrWe3eHbwQfSnr5CTcnX2LxVlcuN8Q8lapxDbjaE0fXEi1rHjdIyVDiLE6KG5QuLYw4Pe1udofkIByuIabEg7CQe5FVWWkyRjyxqWmL3O0gySObYfRDXAlx4DT1lP28o/dLnRRMcA1jZGPJt4QBwFwNzTY2J4qGx3CoqemkdHcvcWsdI52Z1nOAdru0/FSeIwNp8QhA0ZLT+DbwvFqPVb0hdBQrdeFzxnH/AKMUMwb7EvQV4cM0br8RwI2gjcU893u4BQddg7JHeEa50Un04zYn7Q2O71H0FNXSGRsdXGfBvLHZ4+lsBBuBroVmVELOaf5Kxg5PCJ7GMTywyOkIDcpB67gi3enfN5TvbRQ+Evo0mx+jckepRVFyNc97X1tQ6fKbtjAysv1jetDw2mGW1tLWt1WT4xjBcC588m+imVabZlHIuXNDJM4+PLJISevipXklRHEK0VBafctMTkJ2SS8RxDdvo4pXAObd2V8FTLMyGOR2VrCwNmjOrTmHSHAjTVXu8dPEIoWtjYwWAAsGgJ0uGM3Ldv8AYVXQ3LiYriWSxDrG99ON1nvKulpKWnllZBE2QgtYQwXzP0FtNu/uXdFygnqy98b2sjzlkV2Zi4NNi9xvvvusuzybMsrZauYzZDdkYaGRg8S0Xue9Idka55k/0WRk9RBJpbjnkxAYaOBj9CI23vuvrb1qXTTEXdG3E/gomixM9KMuGZhAN7bCLtcOoj13XPcJWZn9znkzWTBrbbzs9qhK+oEcb5HbGtJ9ASNZjUDL+EnYDwzAn0DVRcFNPi8rYKZrm0wcDNOWkNIB1DTsJtsbx12LZpdJOckscgLnzL0LmUDpXbZ5nyDsAawH+Uq/AJKho2QxsijblYxoY0cA0WCcWXqVyWBb5vJzZCy7AQspyGDy7zkfKlZ539LUEfOT8q1nnf0tQWd7mlbGi8wI/wAvVeeb/bC1Wyyz9n74vVeeb/bC1ayfB8jNP5jiyzeFxxSrlnkuaSle6OCL5skrfGlcNhsdnDTrWkSt6JttsfwWc814/wBODD47ZJWSfbzG9/Uuf4pbKFPt68i9McsE+CsMhljPg3u8ew6L7fSbx6xr2plisUkdpAwuyk5g3UlpGuXiRobdXWrAx4IuEjWuAab79i83G6WVnmSV2DF4HtzCVlt93BpHaDqFF1lV7scIINYg5rpZbdGzSDkbxJIUrUYRTyOzPhjc7iWi/fxTuKMNGVoAA2ACwHoWqM4Q90U8/fp+AKd4GZ0MwyOmie94la3WSGRrtobvbo1yfvndW0DXt+N0hDstiCQNCQDrYtA72p9V080MpqaWxLreFhJsJLbHA7nBP6PljC54Y9kscjiBldE4m53ZmggrYrOKOYrP96m2ngaxnGTjDa1s8bZGnRw16jvB7Ck+RHTlrJR4hlDWniWtsSlarkXC97nRTSwNebvjjcA0nfpuU/huHx08bYom5WN2Dfc7STvJ4pHsipcL3G0aaUJ8TH0LblT9NHZoCisOiuVMuNgiC6j7H0G9XNYWWacvOUDnH3DTayyaSEHxGnaCeJG3gD1p7yz5Q1Bk9y0bSJHAl8ztGsAtfLfxj1i9lCYXgnudjnNPhJjq57vnby252A8eJTMqOJPfov8A1mW67gXDHckcLoxBEyNvzRt4naT6VMQ1wt0vSoahr2Sg5T0h4zDo5pG0OCdLBZByfu3MAvVz5zpsCqj+Tn+I4mKcPyNbCHyvAuQBsA+scwtfinWK8oY4z4OL99M7RkbOlr12/BXnmy5KSUjJKiq+M1Fi8XvkaCbM7dbm2zQbl0/DtNJS4msINh5hfN5hsAAFLHI4fPlAkcTx6Wl+wKzxQtaA1oDQNgAAA7glLI7LtlTmyOyOyNAYOUdkdkLIA8tc5XyrWed/S1BDnL+Vazzv6WoJbHrY0n9nwf5eq883+2Fq9lknMB8XqvPN/thas2QhSrMchUo5YrZZkxv+G4rLC7o09aTLC7YGzfOZ3/m1acx4Ki+U/J2GvgME4Nr3a4aOY4bHNPHq3ql9Ubq3B9Qi+FlaxXDXBxkivY6kDaOscVCvcTtJJ6049w45RdBrI6+IeK7Nkltwdc6+vtTeoq8Um0/wVwcfnOla0DvuLrgvw+9PGMl2ovmgklTTh4zN8W5AO420JHVe6Wp+QeJVId7qmjp2FptFF0nONuiHv3NvttuTrD8k0DYYm+Dmpv3csB0cwtFjbi3eDsIKi/SzpgpS/wCFVHI0TbEaMTMLCSNha4Gxa4G4cOsJ29habEEHgdEwxfEmU8ed2p2MYPGe47Ggb9bf8skQ4nJcO5CTEsF5QvhkFNWkZz/Dl0tIDoM30XK5NKg6bm2ElDNNVgurZY3PbqbQkAmNrQNLjS/euuRuJGelje7xsuV32m9E9+l10dVp3CKl+Tp6W5y9rLnhjdE5rXWY49SRwzxUWMyBsLidgF/RqkL5RktzMY6x01bVyaubHkhjA+qCX2vxcUcWJSyi9PR1ExJc0FrLNLmktIz3toQR3JlyHwGvrIS+HJDFLI9zqhxu7U2d4Ng3ggi5W1YHhUdLBHTwizIxYX2k7XOPEkkk9ZW6GhUpNz25Y/Q5djzJsqOCc30MlP8A6jE11S97pS9jnMdFmsGxsewg2aGjquil5qaJx6UtU5v0DOSPWr7ZCy6ChHbBQhcA5K0dELUsDWHe/Vzz2vcSVM2XQCFlcDmyNGggjAVkLI0TiBtRknAAFw+QBJPmJ2JJLlPsWweZecg3xSsP/wAv6WoIucf5TrPO/paggvk0PmEd+4qfPN/oC1UScVlPMN8XqfPN/oC1FZZyakxcnhjgHglGzHtTMLtsnFXjaCae4+bMOxKAg7ExDkYTlYTgfWVX5Vci46t7Z4pH01UwWbPHoSB82QfPap1spG9B8hKHJNYYYM7qsDx4dAy4dK3dI9sgf22DbXUhyX5CtglFVVye6ageJcWiiPGNnHrPoCuKCTGuEHmKwWOzKTtKx/kT+6nrKY/7VS8gfVcSB6mha8sjp+jjdc0fOaHHtHg//wBFU1K4qmO07xYjScHPQPafwCj+XM2Simd9R39JTzBTo4dd1Fc45tQT/Yd+C51fQ2S3Z1zYQhuF0oG9jnfeke79StIKr3N78m0fmWqwrsHMOxKRvSgqOISCCnLDA7bMD1dqUCYLpryNhUqbIwPUE2FQd4Qknvs0VuNBgVllA6ymrnE7URRFwS5SDYNBcGQIvC9SXxxDKPNHON8p1nnf0tQRc4h/1Or87+lqCenyLGicw3xep883+gLUFl/MN8XqfPN/oC1BZLfmYuW4aCCCWVCXfhCuUFKbQB+EKLMeKJGhyYZBmKAceKCCjLDIecrKMJd4XF6+Xc0iO/WCAf6CtOrqoRRvldsY1zz2NBP5LM+binPgXzu8aeV8h7CfzOYqtssVs1aRZmaHgvzu5RnOOP8AIzebf+CmMJjsCeKjeXzM1FMPqP8A6SskOSRvnuzrm6dfDKTzQHoJCsaqHNlJmwymP1Xj7sr2/krSHFdXzOfM5PF0F0S4Ei7VlJPYtkCCC5c9S2kGTolJmTguHG6JIlY3sUcg3ORII0vJUJBBBAHmrnC+U6vzv6WoIc4XynV+d/S1Bb47IetjReYb+BU+eb/QFqCy3mJdanqfPMHpYAtSWO35mKluGgiJQBVCoaCJBAARokV0AdIropHWBPAEpsJhcm+1zWjvAP5qrkluRkrvOTO40nuaP+JUvEI6m+NIewNHrXWC0AYxkbR0WgNHYNFF0NWayplnGsTS6GD7IP7yQfaIaOxit+Gw6X67JF0svhOppY8EMvdj+nZYAJjyipvCQPbxBHpBH5qSXMrA4EHfoqDMlI5oJb4c1h8aOSVhHA5y63rV2VG5N/5LEJ6V9gyqPhofONH71neMrh3q8La3xc11OXZHhk0GiBSM84b3an8AB1krqN3HbtI4dSrxJMXkWLyuVw199Rs4/wDNy6BupbyTk6QRIIANBBEgA0RQXLH3FxsQB5s5wvlOr87+lqCHOH8p1fnf0tQW+OyHrYunM7XNjpqgOvczxkW4ANJ/BaRJj7QbBp2aXsNVkPNtJaKYcXjf9Xr2q5eE7CCNmvbs3dy4mqvsjbJIxW2SU3gtI5QtvYxkHtSNHjwALHA5m3y7NQNneq4HX23tuO9vtCJwIPSOm5w4jYVm9TZ3F+ZIutPjMTt5HaD3bE6ZVNdfKQSN1wqAyYh2un/NvZf8U5e97eB7dL9hTFrJrdZLeay2vxJl7FxaRtDm3Hq3daUNTcajM36TDe3XbaO66prp2O0f0SOO7vSLa2SPNZpJBIF7szW3g22epC1Mn0BWNlq/xLwbssjgY3A5ZNw7er8Cqji+JzTQto6bMJJLF82xrGCzdDvcQCe5O4IZZHvc+XNG8AsjLQC07+kD0lxBUCINa5wa5sgsCbEi2thvsCURual3H1xfEuLbmSuD0jIYMkegjhDh2Wd7E8xTGfcsMQYwySyABjBpckX1PzRtJPAKHocQYWvAeDeBzRY31zOLfSD604jqBJkdwY1vZYWI9KjixLLNsbHOcUupJYHUV0js0z6fJp0WxvuCdwcX6947lK4hXCJpJ3ZP5nWTbDheKRo0Otu2wsfSFA4/WZ2tcNj2tdbgQDcdxV52csjdTYqkx3yjwn3ZHaNwZURFkkEh3PtdoPUbEd6d8msebVMIIMc7Dlmhd4zHjb2tJ2OGhBUGMQcPCkHYyMjta9pH/OtL43Qw1FS2S745WR5myxuyu27HfSaRpY8Eym9KOJGVvzY56/8AR9UYgPCOJ1DCXW4uvkjb23ue9L0bnPdkOtulM7dc/wC2OoKrxTOzFwI0dcA73eKO8bbpSDE3iNjXtyjW7WG+Y63e4m19yQrerMCb3ZcKirZmDCe0AEnqbonHhwBmN2ji6wHrVQo8Xe0dBreJP5ud+Q9KaVVS6U55nFw3DZfsaNgTPVJLPUt5hbzirMpePEsSHbL5dXEdQ2X4kI6OtGVuZwHQL3EnQEkG19m8+hU6oqJJTq62gGXY1rW6gHik5JSTcnNawBdu+y3go9WR5peW4lESbPFgBrfjf2In4rCPnX7AT+SobXu231OoG0+jYE4s8C7nZR6T61V6ufZEO1llxPHGZMsZOd2gNrWB2u7kTsYiADRmDGix01NtjfaqtG/L0nXLt19y5dVbABs2dZ4qj1NhHmSMs5cS58QqXWteS9uHRbogkeVRPuye+3P+QQXoK5+1Z7G+L5It3Nc0+Dm0uM4BH/btV4EGltljcHqWIYfi9RACIZXRgm5DbanZvCd++mt8pk/l9i5t+hnbY5JrmZrKJSk2bOIhe9l24AixWK++mt8pk9XsQ99Nb5TJ6vYk/C7PqX7/AMFPTS7mxy0rXdXDqXcUdhlJusZ99Nb5TJ6vYh76a3ymT1exHwyz6l+/8E+ml3NcrcPLy0tkLct9NCCDbQ327EclPI4Zc9rEEOyg7DqDfiFkXvprfKZP5fYh76a3ymT+X2K/w636l/f0JVE11NdZSvzC8jg2zrtaQGknjpcaaiyTiwaNuW4L8gdlc92dwLjqcx1/9LJvfTW+Uyfy+xD301vlMnq9iPh931L+/oHkWYxk1k4Yz6DSNLi20DZp1HVIVcssLBLGMwjc4yx73N0uW/WFr236rLffTW+VSfy+xF76K3ymT+X2KY+H2ppuSf5/gtCqyEuJPY3vA8TY4NkaQWPANxvB1uoKGNsmYtcS3M7LwIdsKxykx+qiBbHO9rSSbAi1ztIuNF1Byiq2ANZUPaBoALbtOCvZ4fOS5NGrVPzkscmjWp8PJObM5tiLAO0ddtiHDePYhT0spsfdD7tNi+zMz2j5p0tbdpqsp99Nb5TJ/L7EByorfKZP5fYqLQXJY4l/f0MipsWzNdfRl3zi3pE6W4m3sRQYcAQ5znEgEEE6a9SyP301vlMnq9iHvprfKZPV7FX4db9S/v6FfTz7mzuiBsNw3bkXgeO3f7BwCxn301vlMnq9iHvprfKZP5fYq/DLPqX7/wAEeml3Nn8C3h/wLiaC+ywvtO+3ALG/fTW+Uyer2Ie+mt8pk/l9iPhdn1L9/wCA9NLubPHCG7PTvSbqYE3JJ4LHPfTW+Uyer2Ie+mt8pk9XsR8Ms+pfv/BPppdzXH0pJ19DR+ZSjKY7gG9hu70nYsf99Nb5TJ6vYh76a3ymT1exT8Mt+pB6aXcLla21ZOPr/kEFG1NQ6Rxe9xc5xu5x2koLsQhiKTNceSwf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51463" y="-1592263"/>
            <a:ext cx="2990850" cy="332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5" name="AutoShape 4" descr="data:image/jpeg;base64,/9j/4AAQSkZJRgABAQAAAQABAAD/2wCEAAkGBxISEhUSERIVFRUXFxcWFRUXFRgXGRgYFRcXFxcXGBoYHSggGBolHRcWITEhJSkrLi4uFx8zODMsNygtLisBCgoKDg0OGxAQGy0fHyYtLS0tLy0tLS0tLS0rLS0tLS0tLS0uLS0tKy0tLS0tLS0tLS0tLS0tKy0tLS0tLS0tLf/AABEIAO0A1QMBIgACEQEDEQH/xAAcAAAABwEBAAAAAAAAAAAAAAAAAQMEBQYHAgj/xABLEAABAwIDAwYHDQYFBAMAAAABAAIDBBEFEiExQVEGByJhcYETMlRzkaHRFBYXNDVCUmJykrHBwggjM6KysxUkJUPwU4Lh8WOT0v/EABoBAAIDAQEAAAAAAAAAAAAAAAADAQIEBQb/xAAwEQACAgECBAQFBAMBAQAAAAAAAQIDEQQxEiFBUQUTFCIVMlJhkYGh0fBxsfHBM//aAAwDAQACEQMRAD8ApvIXkbHiEcr3yvjyPDeiGm92g7wrP8EsHlUv3WexDmX/AIFR51v9AWjLoU0wlBNo5mo1FkbGk+RnPwSweVS/dZ7EPglg8ql+6z2LRkE309fYT6q3uZz8EsHlUv3WexD4JYPKpfus9i0ZBHp6+weqt7mc/BLB5VL91nsQ+CWDyqX7rPYtGU1h+Di2aT7vtS7IUwWWhlVt9jxFmP8AwSweVS/dZ7EPglg8ql+6z2LaKzE6SmH76aCEfXkYz+ohJU9ZRVY/czwSnjFIxxH3SeCzKyrPymp1X45TMc+CWDyqX7rPYkKvmypIheWucwfW8G38VZeWeKzNqHUNE4BzQDNORfwYcLhg+vbXvHdAU/JaG+aXPO87XyOLie5I1Ot01LxjLKwjc/nlgjIOQ+GPOVmKBx4B0V1KDmmg8ql+6z2Jefk7SuGUwMHYLH1JLDzUYe4GN7pqW/TicbvjG90ZPDbbq2JWn8R09kuGUcEzjbj2S/0c/BLB5VL91nsQ+CWDyqX7rPYrPiHLOgjNmz+G4+BY6QDtIFvWjw3ljRTuyNmDXnQNkBjJPAZt66ijp28cjM7NStyr/BLB5VL91nsQ+CWDyqX7rPYtGQTPT19hfqre5nPwSweVS/dZ7EPglg8ql+6z2LRkAjyK+weqt7mc/BLB5VL91nsQ+CWDyqX7rPYtIcwjaD6FyjyK30D1Vvczn4JYPKpfus9iHwSweVS/dZ7FoyCn09fYPVW9zOfglg8ql+6z2IfBLB5VL91nsWjJ1TYdI/UCw4nRVlTVHcmOovk8J5PM/KDDxTVMsDXFwjdlDjYE6A3Nu1BSPODEWYlVtO0S2/lagubJ8+R2IZ4Vk1P9naMGmq7gH983b5sLSsQwlrgSwWdw3FZv+zn8Wq/PN/tha6QpjNxeUUnXGaw0UohBPcXjDZXW36+lMl14S4opnDnDhk49g0EEvS0b5D0R2nciUkllhGLk8IFDJGwmWVwayNpkc5xsAGi9yVRsa5aVuIucyicaWkF2mbUSybrtIPQBHDXr3JXnKDjNT4cHW8IDNOQdsTTZrOwkE9oCFJTaBjAAALADYAF57xTXcEsQ3/0dXTwdcMPkyEg5L0wOZ7TK87XyOLiUKrkxAelFmgkHiyROLSD3K4Q0zW7rniUqWDgPQvPPW2ZzljclK5PPlE0sNTd0zneE8Mf90Gzb34iwCukcYaLAJnJRWe17Rs9V9vpT9L1F3mS4vyDIWV1yT1lR9Xhwld+9JcwbIxo09b97j6lLVsWV2mw6riGAu2elMhPhWUQNoYWsFmNDQNzQB+Cb4jhcM7bSsB4G1nDsO5T0dE0bdUp7lZ9FUV7TymSVCgxifDXNZO501ITYPN3PivxO9vV/6Uy7lo52sNFPIzc8lrMw4gE3sUviGHNLXAjMwizmnXQpjhFDkY2IOuG3DSfo3JA7tncuzV4zZGrHVCZUVyeWiY5P8p4KqQQ9KGYm3gpRlcfsm9nb9i0eko2RizR37ysexvBGyts8WI8SRps5p3Fp2hWjm45WyyPdQVxvUMbmil/68fH7Y38e2621eI+pjh8mWqohB5RoD2A6EXVZxeBrJLN2EXtwvdWOomDGlx2BVSomL3Fx2ldHSRfFnoK1rjwpdRNEjS1FDne1vE69m0re5YWWc1Ry8IksHw0ECR4+yD+JU2Ag0WFgjXIsm5vLO3VUq44R5T5zvlat87+hqCHOd8rVvnf0NQVBpp/7Ofxar883+2FrqyL9nP4tV+eb/bC15ADKow6N5JcNTvuVE4hhZj6TTdu/iFYrInNuLFNrulB/YRZp4TW3MpitWHRhsbQOF+86qu1cOV7m8Dp2Kp4ry5qhI6kw9rHOZpJNILsjJ+aB85y0auUfLUm8Ix6T2zaaOOcaAsxinlPiy0zowfrRvc4jts4ehO8OAynjfVVuroqypdG6qrXyujdnYBGwBrrWNrC9iNLKw0jDG0ukIAAuSdNBqSeC8j4hZCyWYM3y3HyRqKqOPx3tb9pwH4qBp5arECTTv9z0oNjUEdOS23wYOwdZTmHkvhUZvIx1Q87XyOdISfw9SyqiMf8A6Pn2XP8AOyJUO/IkYMRhfoyWNx6ng/mnSh5+TWETaGARnc5uaMjvabelRlSyfC3Nc6R1RQuIbnOr4SdlyNrfV+c+RCfKD59mDh2ZZKqDMOsbErGywACjsWxqOCNr9ZDJbwTGamQkXGXqtrdV+SnqqjWpmMbTshhOWwO5z9rj2KtdMpLMnhFS3PqGN0c9o7XAfiu2OBFwQRxBuqazkvSD/ZB63FxPpJSTuToi6dHI6CQagBxLD1OaVfyK3yUnn7rkBeCmBgyyC2wm4TXkzjRqGObI3JNGcsrfwcPqn8lMpEoyrk4sAnNBFjvVPx9xgmpahmkkVQ0A8WvOVw7x+KuSqlbG2qxGOLM0RwObLKS4C77dBg4nfpsutnhkZS1CUSreE2aHUVL3+M6/Vu9CdYdhZk6TtG+s+wJKgpvCPAOzerO1ttAvZXW8C4YGTT0eY+OY2hoI27GDv1/FKtp2A3DQCN9kqhZYnJvc6ChFbICNEjUFjylznfK1b539DUEOc/5WrfO/oaggDT/2c/i1X55v9sLXlkP7Ofxar883+2FryACSVVVRxtL5HtY0bXOcGtHaToFEcseUsWH0zp5Okb5Y4xtkkN8rR6NTwCyuqw2erIqMVe573dKOkBIiiadmZu93/m5Sbr4VLMgLRiXLvDTM61XGRfxhct0A3gWVQ5HwgwjpBznSSZ3g3zHO4Zr77gBSNJhcdrRxMA6mgD8E4psCbEc0VmX2tbo0ncbbAesLm6zxFX1+XjGDPGCi211JaKIN0AUHyijNRLT0LXECZ2eYjb4GPVw6rmwU6y9tdqg6V3+rPJ2tw92X/wC0ZvyXK0/zOXZNjI7j+tnzWijAbGzosaNBZugS9PShu2xKb4bHqTw0CkFScnsQ3kTkhadoHbvTVwyB0cjQ+GQFr2HYQdvfZPkyxJ4sBv2qK28gngq2H4YYKl8bnF7GMBpXHW0MjnEj7QIynsHFWmmoxa7tTwTWAXc0EbDoeAOpHZopdO1Frk0DeWJGnb9EJjV0+XUbCpNM8RPRA6/ySYN5IK5QtyYmCNktO4O7Y3Cx9BCt6pTHTGrdNExhbGwwtL3EDMSC8gAa20G0b1I/45VR6y07Xt4wvJcP+x4F+4rVfVKbWMbLqiScqHOPRZpxdw7FAS4FA8G8LXWv0yOkb7820nr2qcoK6OojzxOu06HcQeDgdWnqTlrQNALBZ42SreNmQM+QHKGSmqW4dUPL4pATSSON3AjUwuO/TxfQtTWC8p35XU0jfHbVRFlturtgW9L02ktdlalLcbHYCNEjWkkJBGiQB5T5z/lat87+hqCHOd8rVvnf0NQQBp/7Ofxar883+2FryyH9nP4tV+eb/bC11AGXcsHe6MdpaZ+scFOagN3GQucASOqzPWksScXzO+1lHdol+XTPc+NUNUdGTRupXO3B2Ylo7849CFdDlqNdhdmHeuF4llWr/HIiWwvGwNFgu0EFxxQSr+PDwFRDV26LQ6KXj4KTRzuvKbO7iu8TqJZ5nU0DzEyNofUzgAlod4sbAfnu47k3puTNMTfwIdxklJlee9xOvZYLbTFV4nN7rb7MsuRM4cdo7D2jiE9TakoWRABjQANgGg7gNE4WWbTlyIEaifLs1O4KDqqGaTWR72A/NZ0fS7ae6ysLWgbF0rQs4NkQUx+ANBvHPOx25wlJ17HI48dqKMgVZE0BNvDtFnMvoM7RtHWrHXwfOHf7VHzRhzS1wuCCCDvBWqNqmsTWV/diScjkDgHNIIIuCNhB2FM61pc7KBsH4qpcnsZNG+SkmDjDGczZdvg436jMPoXO3cepXprgQCDcHUHikW1Spl9ujBrBHxYaQLaADYEjNCWmxUuo7FX6iwuQNn4a7lWM23zIIPCz4PESxnizQl7wNmdjgA7tIKseI1bI2OLnAWGpO7tVVwqdtNM6arDg6TQy2BjaPms6Ju1vWQLlW2WljfqWtdvB27dhCfqUlNN7YXNdcEsrvI2h/wASr2SPIZBTWlZG7R8zgdHhp1ygga9XWtvWF8oZHwtFVFpLTOEjDxANnMP1XN0IW2UNW2WNkrfFexrx2OaHD8V3dHOMq/asF47DhBIsq2l2UHVLLY1glNPYCCCCgk8p853ytW+d/Q1BDnO+Vq3zv6GoIA0/9nP4tV+eb/bC15YjzDSOEFTYkfvW7PsBaj7of9I+lNjU5LORE71F4wIcvOTzK6kdCXBkjT4SF5+ZI0HKezce1UfCsVNSwwVAEVbT+O12mcN0zsvtadv/AIKvhudqzOvnFbWSTZR4KmeaeJ1hd7xq9zjvA3DZqsXiWnr8nik+a2CFzk8Y5E9Tzlw8U9u5LoNFka8mySu0lXHE+rgcT4WSdsjQGlxcwsYATYaAEEaqehvYXFtNir+AN/iyP/iGqmbKTtFiPBDsyWI71YwtGp+bH+P9FpBoIILMVAggggBtXPs3t0UYpDEWEgHgqrjU8zQc4LYNj3wnNKBvNnCwHZcrXp6+PkiUsvA/5ExifE6iSwdE2NsJ3tcSCXDrta3oTzkjpC+MG7Yp54oz9RkhDR3DTuUngD6akpXTQW8DHE+UOBvm0vmJ3kqK5FwFlIxrvGN3u+1IS93rK1aqSdOPul+DVqIqEYxJ1Imnabki5KZ4pjkFO5jJX5S82aLE77XdbY252qRXN4ZRSfcyENVQC7mEXGyx1uDxUVyWrXRtnp2m4hltGXXPQcMwaTfcQUvyhxhsNzbM92kcY1c47Nm2y75NYO+Kne6b+NK4yv6jub6PxWxYjTmfXGCSJxqvM0T6drT7okd4ERbTd/zhxZlub9S1jDacxQxQ5iRHGyPb9Bob+SzrB2NdjFPaxcyGUu6gRZvfqfStQyr0fhtcY1ZxuIub5I4ATuOveNtim9kMq6MknuJi3HYdnEj9EelN5Kx5327FxlQyqqhFdCznN9TzVzhG+J1d/wDq/paghzhj/U6vzv6WoLJJczfHZGh8xH8Cp883+gLULLMeYYf5ep883+gLUQFqqftRiuXvZzZZ3yOps9NUw2/eRVc9xvvmuPSD6lo9lSsTi9wVxqjpTVQayd26OYaMeeDXDS/FYfFKpWUPh3XMvp2lLD6hU1WNjtCNE7BB3qoYpiMlfM4UZ8FADldPa7pXDb4MHYOtSNFyaEeommz8S8u9IOh7LLy9lEYr3PD7D2sElLh4zukYcrnACQHVrw3xSRucNbOHffYnMTcote/aumXtrt3+1NcQoWyN6TQbbLpPFxYUmQPEFUI6x9HKy73OppHBhDiSYnO8Ugm5yk7jsVoq5MoB69Vaylwx1TAUmdYE8Ecbw4XCDXAjTUFMJqZzTdl7dW1UUU+RAtXTCxbvUcQkq6oETS94dYC5sL2G8qLea2p6FPCYWOteeRzb2P0WtJOoWumhtZW3cvGEpckRdNWfx8Lj1jfOxwI2NiaDJKzszBo7yr5hmwjrCpfJvC2RVNQGEuEeWHOdrn2zSu6ukQLcAFL43ihp4Xubq9w8HGBtL3aC3YtGri5zVcft+e5M228P/AlhFG2uqauokGaMB1JFwsB03D0/zKc5Ovc6lizm7gwNJ4ll2377X702qKR+G4UQ0fvGR5nHbaSTVzjxAJ9QXFJjdHT08YNSwtaxouDmJNtuVtzcm+5V1UJSglFZWcL9B18VGEV1JaOgiDs4jbm+lbX0pDG6p0cRyNzvdoxvE9Z2ABO6WobIxsjDdrgHNPEHUFJzUuZ1y424Lnxl7vd0MpT8L5OuYfdEksgqC4nwsby3KSNg4jtFlYsM5YTU0jIq4iSF5DWVIblc1x2CVo0t9YWUk+IZS22llXsToxNE+N2xzSOw7j3FdTS+I2KeW+XYGlLc1IBDKqjzUYq6ooGtebvhcYHE7SGBpaSd/RcPQrlZeoUsrJnccPBxZCyUyoWRkOE8xc4vynV+d/S1BHzjfKlZ539LUayPc2x2ND5hPi9T55v9AWpWWX8wQ/y9V55v9sLU7LVX8pksXuZzZU/nWq3R4e9rTYyvjhJ6nuu70hpHerlZVnnIw5s+HzNc9sZbaRj3uDWh0ZzAEnQX1HeieeF4IivciCwSlbGAxosGNDR7U+qJbFo4kKvcn8W8NE2RujrWe3eHbwQfSnr5CTcnX2LxVlcuN8Q8lapxDbjaE0fXEi1rHjdIyVDiLE6KG5QuLYw4Pe1udofkIByuIabEg7CQe5FVWWkyRjyxqWmL3O0gySObYfRDXAlx4DT1lP28o/dLnRRMcA1jZGPJt4QBwFwNzTY2J4qGx3CoqemkdHcvcWsdI52Z1nOAdru0/FSeIwNp8QhA0ZLT+DbwvFqPVb0hdBQrdeFzxnH/AKMUMwb7EvQV4cM0br8RwI2gjcU893u4BQddg7JHeEa50Un04zYn7Q2O71H0FNXSGRsdXGfBvLHZ4+lsBBuBroVmVELOaf5Kxg5PCJ7GMTywyOkIDcpB67gi3enfN5TvbRQ+Evo0mx+jckepRVFyNc97X1tQ6fKbtjAysv1jetDw2mGW1tLWt1WT4xjBcC588m+imVabZlHIuXNDJM4+PLJISevipXklRHEK0VBafctMTkJ2SS8RxDdvo4pXAObd2V8FTLMyGOR2VrCwNmjOrTmHSHAjTVXu8dPEIoWtjYwWAAsGgJ0uGM3Ldv8AYVXQ3LiYriWSxDrG99ON1nvKulpKWnllZBE2QgtYQwXzP0FtNu/uXdFygnqy98b2sjzlkV2Zi4NNi9xvvvusuzybMsrZauYzZDdkYaGRg8S0Xue9Idka55k/0WRk9RBJpbjnkxAYaOBj9CI23vuvrb1qXTTEXdG3E/gomixM9KMuGZhAN7bCLtcOoj13XPcJWZn9znkzWTBrbbzs9qhK+oEcb5HbGtJ9ASNZjUDL+EnYDwzAn0DVRcFNPi8rYKZrm0wcDNOWkNIB1DTsJtsbx12LZpdJOckscgLnzL0LmUDpXbZ5nyDsAawH+Uq/AJKho2QxsijblYxoY0cA0WCcWXqVyWBb5vJzZCy7AQspyGDy7zkfKlZ539LUEfOT8q1nnf0tQWd7mlbGi8wI/wAvVeeb/bC1Wyyz9n74vVeeb/bC1ayfB8jNP5jiyzeFxxSrlnkuaSle6OCL5skrfGlcNhsdnDTrWkSt6JttsfwWc814/wBODD47ZJWSfbzG9/Uuf4pbKFPt68i9McsE+CsMhljPg3u8ew6L7fSbx6xr2plisUkdpAwuyk5g3UlpGuXiRobdXWrAx4IuEjWuAab79i83G6WVnmSV2DF4HtzCVlt93BpHaDqFF1lV7scIINYg5rpZbdGzSDkbxJIUrUYRTyOzPhjc7iWi/fxTuKMNGVoAA2ACwHoWqM4Q90U8/fp+AKd4GZ0MwyOmie94la3WSGRrtobvbo1yfvndW0DXt+N0hDstiCQNCQDrYtA72p9V080MpqaWxLreFhJsJLbHA7nBP6PljC54Y9kscjiBldE4m53ZmggrYrOKOYrP96m2ngaxnGTjDa1s8bZGnRw16jvB7Ck+RHTlrJR4hlDWniWtsSlarkXC97nRTSwNebvjjcA0nfpuU/huHx08bYom5WN2Dfc7STvJ4pHsipcL3G0aaUJ8TH0LblT9NHZoCisOiuVMuNgiC6j7H0G9XNYWWacvOUDnH3DTayyaSEHxGnaCeJG3gD1p7yz5Q1Bk9y0bSJHAl8ztGsAtfLfxj1i9lCYXgnudjnNPhJjq57vnby252A8eJTMqOJPfov8A1mW67gXDHckcLoxBEyNvzRt4naT6VMQ1wt0vSoahr2Sg5T0h4zDo5pG0OCdLBZByfu3MAvVz5zpsCqj+Tn+I4mKcPyNbCHyvAuQBsA+scwtfinWK8oY4z4OL99M7RkbOlr12/BXnmy5KSUjJKiq+M1Fi8XvkaCbM7dbm2zQbl0/DtNJS4msINh5hfN5hsAAFLHI4fPlAkcTx6Wl+wKzxQtaA1oDQNgAAA7glLI7LtlTmyOyOyNAYOUdkdkLIA8tc5XyrWed/S1BDnL+Vazzv6WoJbHrY0n9nwf5eq883+2Fq9lknMB8XqvPN/thas2QhSrMchUo5YrZZkxv+G4rLC7o09aTLC7YGzfOZ3/m1acx4Ki+U/J2GvgME4Nr3a4aOY4bHNPHq3ql9Ubq3B9Qi+FlaxXDXBxkivY6kDaOscVCvcTtJJ6049w45RdBrI6+IeK7Nkltwdc6+vtTeoq8Um0/wVwcfnOla0DvuLrgvw+9PGMl2ovmgklTTh4zN8W5AO420JHVe6Wp+QeJVId7qmjp2FptFF0nONuiHv3NvttuTrD8k0DYYm+Dmpv3csB0cwtFjbi3eDsIKi/SzpgpS/wCFVHI0TbEaMTMLCSNha4Gxa4G4cOsJ29habEEHgdEwxfEmU8ed2p2MYPGe47Ggb9bf8skQ4nJcO5CTEsF5QvhkFNWkZz/Dl0tIDoM30XK5NKg6bm2ElDNNVgurZY3PbqbQkAmNrQNLjS/euuRuJGelje7xsuV32m9E9+l10dVp3CKl+Tp6W5y9rLnhjdE5rXWY49SRwzxUWMyBsLidgF/RqkL5RktzMY6x01bVyaubHkhjA+qCX2vxcUcWJSyi9PR1ExJc0FrLNLmktIz3toQR3JlyHwGvrIS+HJDFLI9zqhxu7U2d4Ng3ggi5W1YHhUdLBHTwizIxYX2k7XOPEkkk9ZW6GhUpNz25Y/Q5djzJsqOCc30MlP8A6jE11S97pS9jnMdFmsGxsewg2aGjquil5qaJx6UtU5v0DOSPWr7ZCy6ChHbBQhcA5K0dELUsDWHe/Vzz2vcSVM2XQCFlcDmyNGggjAVkLI0TiBtRknAAFw+QBJPmJ2JJLlPsWweZecg3xSsP/wAv6WoIucf5TrPO/paggvk0PmEd+4qfPN/oC1UScVlPMN8XqfPN/oC1FZZyakxcnhjgHglGzHtTMLtsnFXjaCae4+bMOxKAg7ExDkYTlYTgfWVX5Vci46t7Z4pH01UwWbPHoSB82QfPap1spG9B8hKHJNYYYM7qsDx4dAy4dK3dI9sgf22DbXUhyX5CtglFVVye6ageJcWiiPGNnHrPoCuKCTGuEHmKwWOzKTtKx/kT+6nrKY/7VS8gfVcSB6mha8sjp+jjdc0fOaHHtHg//wBFU1K4qmO07xYjScHPQPafwCj+XM2Simd9R39JTzBTo4dd1Fc45tQT/Yd+C51fQ2S3Z1zYQhuF0oG9jnfeke79StIKr3N78m0fmWqwrsHMOxKRvSgqOISCCnLDA7bMD1dqUCYLpryNhUqbIwPUE2FQd4Qknvs0VuNBgVllA6ymrnE7URRFwS5SDYNBcGQIvC9SXxxDKPNHON8p1nnf0tQRc4h/1Or87+lqCenyLGicw3xep883+gLUFl/MN8XqfPN/oC1BZLfmYuW4aCCCWVCXfhCuUFKbQB+EKLMeKJGhyYZBmKAceKCCjLDIecrKMJd4XF6+Xc0iO/WCAf6CtOrqoRRvldsY1zz2NBP5LM+binPgXzu8aeV8h7CfzOYqtssVs1aRZmaHgvzu5RnOOP8AIzebf+CmMJjsCeKjeXzM1FMPqP8A6SskOSRvnuzrm6dfDKTzQHoJCsaqHNlJmwymP1Xj7sr2/krSHFdXzOfM5PF0F0S4Ei7VlJPYtkCCC5c9S2kGTolJmTguHG6JIlY3sUcg3ORII0vJUJBBBAHmrnC+U6vzv6WoIc4XynV+d/S1Bb47IetjReYb+BU+eb/QFqCy3mJdanqfPMHpYAtSWO35mKluGgiJQBVCoaCJBAARokV0AdIropHWBPAEpsJhcm+1zWjvAP5qrkluRkrvOTO40nuaP+JUvEI6m+NIewNHrXWC0AYxkbR0WgNHYNFF0NWayplnGsTS6GD7IP7yQfaIaOxit+Gw6X67JF0svhOppY8EMvdj+nZYAJjyipvCQPbxBHpBH5qSXMrA4EHfoqDMlI5oJb4c1h8aOSVhHA5y63rV2VG5N/5LEJ6V9gyqPhofONH71neMrh3q8La3xc11OXZHhk0GiBSM84b3an8AB1krqN3HbtI4dSrxJMXkWLyuVw199Rs4/wDNy6BupbyTk6QRIIANBBEgA0RQXLH3FxsQB5s5wvlOr87+lqCHOH8p1fnf0tQW+OyHrYunM7XNjpqgOvczxkW4ANJ/BaRJj7QbBp2aXsNVkPNtJaKYcXjf9Xr2q5eE7CCNmvbs3dy4mqvsjbJIxW2SU3gtI5QtvYxkHtSNHjwALHA5m3y7NQNneq4HX23tuO9vtCJwIPSOm5w4jYVm9TZ3F+ZIutPjMTt5HaD3bE6ZVNdfKQSN1wqAyYh2un/NvZf8U5e97eB7dL9hTFrJrdZLeay2vxJl7FxaRtDm3Hq3daUNTcajM36TDe3XbaO66prp2O0f0SOO7vSLa2SPNZpJBIF7szW3g22epC1Mn0BWNlq/xLwbssjgY3A5ZNw7er8Cqji+JzTQto6bMJJLF82xrGCzdDvcQCe5O4IZZHvc+XNG8AsjLQC07+kD0lxBUCINa5wa5sgsCbEi2thvsCURual3H1xfEuLbmSuD0jIYMkegjhDh2Wd7E8xTGfcsMQYwySyABjBpckX1PzRtJPAKHocQYWvAeDeBzRY31zOLfSD604jqBJkdwY1vZYWI9KjixLLNsbHOcUupJYHUV0js0z6fJp0WxvuCdwcX6947lK4hXCJpJ3ZP5nWTbDheKRo0Otu2wsfSFA4/WZ2tcNj2tdbgQDcdxV52csjdTYqkx3yjwn3ZHaNwZURFkkEh3PtdoPUbEd6d8msebVMIIMc7Dlmhd4zHjb2tJ2OGhBUGMQcPCkHYyMjta9pH/OtL43Qw1FS2S745WR5myxuyu27HfSaRpY8Eym9KOJGVvzY56/8AR9UYgPCOJ1DCXW4uvkjb23ue9L0bnPdkOtulM7dc/wC2OoKrxTOzFwI0dcA73eKO8bbpSDE3iNjXtyjW7WG+Y63e4m19yQrerMCb3ZcKirZmDCe0AEnqbonHhwBmN2ji6wHrVQo8Xe0dBreJP5ud+Q9KaVVS6U55nFw3DZfsaNgTPVJLPUt5hbzirMpePEsSHbL5dXEdQ2X4kI6OtGVuZwHQL3EnQEkG19m8+hU6oqJJTq62gGXY1rW6gHik5JSTcnNawBdu+y3go9WR5peW4lESbPFgBrfjf2In4rCPnX7AT+SobXu231OoG0+jYE4s8C7nZR6T61V6ufZEO1llxPHGZMsZOd2gNrWB2u7kTsYiADRmDGix01NtjfaqtG/L0nXLt19y5dVbABs2dZ4qj1NhHmSMs5cS58QqXWteS9uHRbogkeVRPuye+3P+QQXoK5+1Z7G+L5It3Nc0+Dm0uM4BH/btV4EGltljcHqWIYfi9RACIZXRgm5DbanZvCd++mt8pk/l9i5t+hnbY5JrmZrKJSk2bOIhe9l24AixWK++mt8pk9XsQ99Nb5TJ6vYk/C7PqX7/AMFPTS7mxy0rXdXDqXcUdhlJusZ99Nb5TJ6vYh76a3ymT1exHwyz6l+/8E+ml3NcrcPLy0tkLct9NCCDbQ327EclPI4Zc9rEEOyg7DqDfiFkXvprfKZP5fYh76a3ymT+X2K/w636l/f0JVE11NdZSvzC8jg2zrtaQGknjpcaaiyTiwaNuW4L8gdlc92dwLjqcx1/9LJvfTW+Uyfy+xD301vlMnq9iPh931L+/oHkWYxk1k4Yz6DSNLi20DZp1HVIVcssLBLGMwjc4yx73N0uW/WFr236rLffTW+VSfy+xF76K3ymT+X2KY+H2ppuSf5/gtCqyEuJPY3vA8TY4NkaQWPANxvB1uoKGNsmYtcS3M7LwIdsKxykx+qiBbHO9rSSbAi1ztIuNF1Byiq2ANZUPaBoALbtOCvZ4fOS5NGrVPzkscmjWp8PJObM5tiLAO0ddtiHDePYhT0spsfdD7tNi+zMz2j5p0tbdpqsp99Nb5TJ/L7EByorfKZP5fYqLQXJY4l/f0MipsWzNdfRl3zi3pE6W4m3sRQYcAQ5znEgEEE6a9SyP301vlMnq9iHvprfKZPV7FX4db9S/v6FfTz7mzuiBsNw3bkXgeO3f7BwCxn301vlMnq9iHvprfKZP5fYq/DLPqX7/wAEeml3Nn8C3h/wLiaC+ywvtO+3ALG/fTW+Uyer2Ie+mt8pk/l9iPhdn1L9/wCA9NLubPHCG7PTvSbqYE3JJ4LHPfTW+Uyer2Ie+mt8pk9XsR8Ms+pfv/BPppdzXH0pJ19DR+ZSjKY7gG9hu70nYsf99Nb5TJ6vYh76a3ymT1exT8Mt+pB6aXcLla21ZOPr/kEFG1NQ6Rxe9xc5xu5x2koLsQhiKTNceSwf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503863" y="-1439863"/>
            <a:ext cx="2990850" cy="332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30" name="Picture 6" descr="http://www.dragoart.com/tuts/pics/5/4804/how-to-draw-a-simple-tree-tutorial-drawing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"/>
            <a:ext cx="9289032" cy="680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מעוגל 5"/>
          <p:cNvSpPr/>
          <p:nvPr/>
        </p:nvSpPr>
        <p:spPr>
          <a:xfrm>
            <a:off x="4733197" y="764704"/>
            <a:ext cx="1692188" cy="4320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מעוגל 7"/>
          <p:cNvSpPr/>
          <p:nvPr/>
        </p:nvSpPr>
        <p:spPr>
          <a:xfrm>
            <a:off x="2555776" y="2086886"/>
            <a:ext cx="1692188" cy="4320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מעוגל 8"/>
          <p:cNvSpPr/>
          <p:nvPr/>
        </p:nvSpPr>
        <p:spPr>
          <a:xfrm>
            <a:off x="5037997" y="1870862"/>
            <a:ext cx="1692188" cy="4320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מעוגל 9"/>
          <p:cNvSpPr/>
          <p:nvPr/>
        </p:nvSpPr>
        <p:spPr>
          <a:xfrm>
            <a:off x="2699792" y="1133128"/>
            <a:ext cx="1692188" cy="4320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/>
        </p:nvSpPr>
        <p:spPr>
          <a:xfrm>
            <a:off x="2512689" y="3645024"/>
            <a:ext cx="1692188" cy="4320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מעוגל 12"/>
          <p:cNvSpPr/>
          <p:nvPr/>
        </p:nvSpPr>
        <p:spPr>
          <a:xfrm>
            <a:off x="6000794" y="6165304"/>
            <a:ext cx="1692188" cy="4320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1187624" y="6317704"/>
            <a:ext cx="1692188" cy="4320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מעוגל 14"/>
          <p:cNvSpPr/>
          <p:nvPr/>
        </p:nvSpPr>
        <p:spPr>
          <a:xfrm>
            <a:off x="3689902" y="6320003"/>
            <a:ext cx="1692188" cy="4320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מלבן מעוגל 15"/>
          <p:cNvSpPr/>
          <p:nvPr/>
        </p:nvSpPr>
        <p:spPr>
          <a:xfrm>
            <a:off x="4308606" y="3640066"/>
            <a:ext cx="1692188" cy="4320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הסבר קווי 1 6"/>
          <p:cNvSpPr/>
          <p:nvPr/>
        </p:nvSpPr>
        <p:spPr>
          <a:xfrm>
            <a:off x="6516216" y="476672"/>
            <a:ext cx="483072" cy="288032"/>
          </a:xfrm>
          <a:prstGeom prst="borderCallout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1"/>
                </a:solidFill>
              </a:rPr>
              <a:t>בן</a:t>
            </a:r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8" name="הסבר קווי 1 17"/>
          <p:cNvSpPr/>
          <p:nvPr/>
        </p:nvSpPr>
        <p:spPr>
          <a:xfrm>
            <a:off x="6855497" y="1722406"/>
            <a:ext cx="483072" cy="288032"/>
          </a:xfrm>
          <a:prstGeom prst="borderCallout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1"/>
                </a:solidFill>
              </a:rPr>
              <a:t>בן</a:t>
            </a:r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9" name="הסבר קווי 1 18"/>
          <p:cNvSpPr/>
          <p:nvPr/>
        </p:nvSpPr>
        <p:spPr>
          <a:xfrm>
            <a:off x="4267913" y="1808815"/>
            <a:ext cx="483072" cy="288032"/>
          </a:xfrm>
          <a:prstGeom prst="borderCallout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1"/>
                </a:solidFill>
              </a:rPr>
              <a:t>בן</a:t>
            </a:r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20" name="הסבר קווי 1 19"/>
          <p:cNvSpPr/>
          <p:nvPr/>
        </p:nvSpPr>
        <p:spPr>
          <a:xfrm flipH="1">
            <a:off x="2120319" y="836712"/>
            <a:ext cx="759493" cy="296416"/>
          </a:xfrm>
          <a:prstGeom prst="borderCallout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1"/>
                </a:solidFill>
              </a:rPr>
              <a:t>בת</a:t>
            </a:r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21" name="הסבר קווי 1 20"/>
          <p:cNvSpPr/>
          <p:nvPr/>
        </p:nvSpPr>
        <p:spPr>
          <a:xfrm>
            <a:off x="6033144" y="3404164"/>
            <a:ext cx="966144" cy="240860"/>
          </a:xfrm>
          <a:prstGeom prst="borderCallout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1"/>
                </a:solidFill>
              </a:rPr>
              <a:t>הרב</a:t>
            </a:r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22" name="הסבר קווי 1 21"/>
          <p:cNvSpPr/>
          <p:nvPr/>
        </p:nvSpPr>
        <p:spPr>
          <a:xfrm flipH="1">
            <a:off x="1259632" y="3325508"/>
            <a:ext cx="1440160" cy="319516"/>
          </a:xfrm>
          <a:prstGeom prst="borderCallout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1"/>
                </a:solidFill>
              </a:rPr>
              <a:t>הרבנית</a:t>
            </a:r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23" name="הסבר קווי 1 22"/>
          <p:cNvSpPr/>
          <p:nvPr/>
        </p:nvSpPr>
        <p:spPr>
          <a:xfrm>
            <a:off x="7528569" y="5805264"/>
            <a:ext cx="966144" cy="240860"/>
          </a:xfrm>
          <a:prstGeom prst="borderCallout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1"/>
                </a:solidFill>
              </a:rPr>
              <a:t>סבא</a:t>
            </a:r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24" name="הסבר קווי 1 23"/>
          <p:cNvSpPr/>
          <p:nvPr/>
        </p:nvSpPr>
        <p:spPr>
          <a:xfrm>
            <a:off x="5154700" y="6044874"/>
            <a:ext cx="966144" cy="240860"/>
          </a:xfrm>
          <a:prstGeom prst="borderCallout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>
                <a:solidFill>
                  <a:schemeClr val="tx1"/>
                </a:solidFill>
              </a:rPr>
              <a:t>א</a:t>
            </a:r>
            <a:r>
              <a:rPr lang="he-IL" dirty="0" smtClean="0">
                <a:solidFill>
                  <a:schemeClr val="tx1"/>
                </a:solidFill>
              </a:rPr>
              <a:t>בא</a:t>
            </a:r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25" name="הסבר קווי 1 24"/>
          <p:cNvSpPr/>
          <p:nvPr/>
        </p:nvSpPr>
        <p:spPr>
          <a:xfrm flipH="1">
            <a:off x="323528" y="6044547"/>
            <a:ext cx="1266104" cy="275455"/>
          </a:xfrm>
          <a:prstGeom prst="borderCallout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err="1" smtClean="0">
                <a:solidFill>
                  <a:schemeClr val="tx1"/>
                </a:solidFill>
              </a:rPr>
              <a:t>א</a:t>
            </a:r>
            <a:r>
              <a:rPr lang="he-IL" dirty="0" err="1">
                <a:solidFill>
                  <a:schemeClr val="tx1"/>
                </a:solidFill>
              </a:rPr>
              <a:t>מ</a:t>
            </a:r>
            <a:r>
              <a:rPr lang="he-IL" dirty="0" err="1" smtClean="0">
                <a:solidFill>
                  <a:schemeClr val="tx1"/>
                </a:solidFill>
              </a:rPr>
              <a:t>א</a:t>
            </a:r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12360" y="260648"/>
            <a:ext cx="10081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כרטיס 2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965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512" y="5301208"/>
            <a:ext cx="1738536" cy="1143000"/>
          </a:xfrm>
        </p:spPr>
        <p:txBody>
          <a:bodyPr>
            <a:noAutofit/>
          </a:bodyPr>
          <a:lstStyle/>
          <a:p>
            <a:r>
              <a:rPr lang="he-IL" sz="2400" dirty="0" smtClean="0"/>
              <a:t>לכו עם ברכה </a:t>
            </a:r>
            <a:r>
              <a:rPr lang="he-IL" sz="2400" dirty="0" err="1" smtClean="0"/>
              <a:t>קאפח</a:t>
            </a:r>
            <a:r>
              <a:rPr lang="he-IL" sz="2400" dirty="0" smtClean="0"/>
              <a:t> ואמה לבתי העניים</a:t>
            </a:r>
            <a:endParaRPr lang="he-IL" sz="24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0" name="Picture 2" descr="http://blog.tapuz.co.il/foryouagain/images/1750437_3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51720" y="260648"/>
            <a:ext cx="6584464" cy="658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ata:image/jpeg;base64,/9j/4AAQSkZJRgABAQAAAQABAAD/2wCEAAkGBxQTEhQUExQVFRUXFhcYGBgYGBccHBwYGhgYGBwYGBcYHSggGholHBYXITEhJikrLi4uGh8zODMsNygtLisBCgoKBQUFDgUFDisZExkrKysrKysrKysrKysrKysrKysrKysrKysrKysrKysrKysrKysrKysrKysrKysrKysrK//AABEIALoBDgMBIgACEQEDEQH/xAAcAAABBQEBAQAAAAAAAAAAAAAFAQIDBAYABwj/xABFEAABAgQDBAgDBQcCBQUBAAABAhEAAyExBBJBBVFhcQYTIoGRobHwMsHRFEJSkuEVI1NictLxgqIWJDOywiVDY5PiB//EABQBAQAAAAAAAAAAAAAAAAAAAAD/xAAUEQEAAAAAAAAAAAAAAAAAAAAA/9oADAMBAAIRAxEAPwD0ReGnkECYsBQYtOYsxAIUJLhVXJDOfJDKxWUAKdQSoJWqeaOUkEgSGLZW3sTWCwMPCaEndAZ/Zc3Frz5S7OklWIU2Z3zJH2elXpuYaQREnE58wAHZSlvtMwii1LKmMn4jmbkALBoToxWWo71nyAgyIALiMLiVghRSX0Mws9KgCUDoddfGmrY87cjuUf7Y00dAZc7KnfgHcpPzhqtmzv4Z/NL/ALo1UdAZT9nTv4SvzS/7479nzv4SvzS/7o1UdAZb9nTv4Z8Uf3Qh2dN/hnxR/dGqaEaAyv2GZ/DV5fIwn2Vf4F/lP0jVtDMt4DLHCr/Av8qvpHfZZn4F/lV9I1cK0BkzhV/gX+VX0hipCxdEz8i/pGuaEWoAOSAN5gMjkV+CZ+Rf0hpfcoc0qHyjSYjaspF1jur6RLhcaiZ8CnO6x8DAZbNCZxwjZwsBixC5hvEbOFgMSJqfxJ8RHdcn8SfERtWhDLG4QGLExJ+8nxEK43iNgrDIN0p8BDDgpf8ADR+VP0gMm0K0ar7BK/hS/wAifpHfs+V/Cl/kT9IDLERxEag7Olfwpf5E/SKs/o7hV/FhpBO/qkP4tAASIVoK/wDD2GFOpljkkD0hp2DI/hjxV9YC1jsV1QSSlybbg2+BqtvLVmGQAZVF+48YudJiwRzPoIzswjq1/wBP/kPrAaDoov8Actq5PiW+UHBAjowGw6OIfuJgwDAdHQsdAJHQsdAJCQ6OgGx0LHQDYSHQkAkLHQilNU0gFijtpLyJn9JPhX5RLM2hKTeYgHdmD+F4FbT2/KKFoTmVmSoOBQOGq9dd0BkHLkivKNZ0ew5C82mUnxIpfgYy0qQaOae7QbkbXWh2KNBvNO+A18dGUXtqZldUwJ5N8g8Vjtgn76vP0eA2hMRnFIF1pHNQjDKxz0Ad/erxHLxJUXU2VLHTeBQa3EB6HHR0MVOSNfCAfHRAcTuHjDetJ1gJpimhyTFaLEq0ApjoVo6AjWl4rmkW4atDwGS6VbbQooTLZQHaKtz0aAOKxyShTOXAelL2iTamxJqSohOccK05XgF1hZaNA17u4gPUNgzQJUpFjkT6Pz0MFwIyOxgvrJSsp6sBgWt2CK7i8atE4GAkhYQGFgOhIWOgOhIUR0AkNUpqw3ET0oSVLISkXJjKbU6RrmHLI7KBdZueQOkBaV0o7SkiWl0qKXCwoOHswF2MQ4jb02tUpHAV/wBziM5hyoCYAfimKe28Ke1DWIccotlFbOf1gC52qtbkzVNwUfQForT8RvqOJt+sCusDBIPkfHjHIW4ADte0BbGMQLF9KD2NdIanHg3qN1PlFJa1Et2Up+TeP+YaucAwenL3WAIiedx1NYhRiQFOctrWisMQGueZoPfCK5nJOnvwgCc7E5iw7/0rHZiK5idzUgfIW51rWL6a7/1gJCqhLG2sT4I55cyXR8pUG/EKseBYeHOKmIXYO1ffnEmExGVYUFHMLa6a+MBucGvNLQXKuwkuTwETvGdExYQntHKwyswpSlN1oIbMxj9glzofkYAmDDxEbw8GAeIsSbRXSYsyLQDo6OhRANaOAh0KIAPMHGMp05CQmWyUhalMS1WDXOorGrWWjKdNg8zDJNHUfMpgNpIyZAlgO7U1J8zCZYjRaHBWhvASpD2oRFiVNeljFRB1jDbb2xjJExfbUEZjlzJSQASWGZt1tYD0iOjFbA6ZrmTOpmSnWEklSDU5Q5dJ1sLtWCWMxapnxEJT+Af+R15WgCOL2skUQyjv0H15CAuP2l1YMxSlOLNf+lKbQC2jtsS+zL7cxqDQc+PCAk+ctReap1NbdwD2gCW1dsTcQQVAJA+FD3/0795h+GSafK36QMwYSDZi2/vPPSLSscGIDvvAYW/xASS52UzAbiYXHNKT84iE1LnMUvxf0ijgqzZtyykm/wDImp8ItlYf4UhIo5qSe6AUTNzeY3cojmkVBNdbtfzhVzHqw5lgK6VMREqNVLSNwCfUgGvfAKvCIcvmcX0A5xElYNXcA0FKV8jaIVTCWGYq9G96xBiZx+EAMON/qICdagqjd9fB9OcOng/CKb76V1ivJxHwuHbjx5RZnL7QJve1v0gJJRbXzieWrjXviv1qaitt3vdEnXgAO9j+sAkyaCuptT34w8T2dvE+NohC3JLA8HHvuicr3JDQGi2LiRMlKlk9pLqHIVPhXuMKZnD3vDacYAYMKSQpJIILhuFfrGlXLTQ2SuoYBkq+8H3VfzEAV2fj89D8Xr+vvfBDNGXSSm1xXl3QTk410upTb6E/KAMIWNSe4fWJMOo5uFaQLl4hBH/V82iXDzkBQOYljAGnv70EKIr4bEpWTlqBrviwIDoRJh0RlTGAGuCS1xcRjelkx8XhUaUpudZHhSNhOSXpce2jFbenBe0sOk3GRwf6lFvSA3KkEVhUpcUhstZFDawO7gflEuUg08ICOWakUHD5w2dhkqdwC4YuHBGqTwiHam0pUhOeasJ3bzyEZab0smTT+7UlCdEp7Uw8STRPcDzgDmIk4XDrGIyplLAKSAGJBuMibqsX3eIynSPpLnfq0qQPBR4k6ch4wNxmKXckqNe0ak8K+pgbLE5anAd7E2A3kPAWJMwAUEzOeAA8SbNCpwrKAzVO4+3jk4aYCDMNLUv37hFnBSL79cx36e98BdlSZaUtSm81e8MVL3CpiVElIDvYdw5GORLccBAC5Kv3s5I16u39Ou6ovEkxISBv46nWkIgq+0TgGbLKp3KGsMxUhZUDlBDCrnyDcrQDJpB0tRvdIikywAzF+MX+osWChegfvqRSIcRM7LVregtzaApzJuUEuCWYcNxMMlKJ0+lOJ1aGTl5jQOANO/eKboYUEVYMPl7EAQISEuCQePBqfrHS1uS4fUcKcYoOSQbePdBHDkhJcJIu7avQ+sA8TBqkBq3+gMQz1AlgoHhFhILkhm5c7PDEVN78P0gLOHQzWHif8RbXMcVUTwc8u7XzivLlquSWH9PyrEkqSlyaueZPjpAQzFMDvPpR/KNLsLFSpsvqzRYLgEvUWVbVyLRmZ0oZh4v5MDCpX1awQQ5uSHtQU5fKA0CMUCoy1ZklLpFKp1AUdU3Y2qNKxYTLUk2rYpOo1f6xHiZZnJSsZc4LLbcGPGrVBehPGLGHnS1gJBCVpAGUsH0sdfrAIvCls6AVJ1H3k8wLi9RDJUz3/mLZm9XV8iuJFe4QhxEpZqUoUbqFu8acxAFtgzeyp94+doJocDjAjY6FJd7EggggghjUEQZEAhO+GkPDgmOaAGdeFHK4zM7Aio3gd0YXbAKtsSBqEpobUBMeQzcbMQo5Js0CzZ1eDP384M7A23MlqlT155sxDKGdRchjkD3ao5iA9y2vt6Vh09vtLIpLA7R7tBxjKzelOLnfCkSEVrdTaVI9AI89O2cTOnGco9YtVHLNQ2SPugQXwmIxC1pJZLOwSNwNa6uwgD+IPxFdVG5IKvzKIihhsEhSiQrMWsQG7uESyBNZ1TAipzFRcD+kb4LSNopQKrQtQH3SKcVGm/ugKv7FNbpoW0bcG3Oz7+EWcJs7KhypLcxpctupcxTn7UmKHxISkvUC7VYubct8CJ+21zFNKGbLelDpvtrAE8TigSGSot92gb+Yk0tpUxOrHE1TJSAAzKUagUc33wME+cwK+rB4AOTx/WEXje0AqYl/9IbiSIA316jol9QBu3a0hkzFtoO46b2gFMQBUznDaLYPwANItYWUgnNmu2XtW4jfWAbLmn7TMozykfFTVXDj5QekYZKU342G5mDwOXL6yaZkxcxZCUpDuwSl2S4AFyTeJcTmyOlOV7C/frAQY3H/AIcqRUEFio8SXYQIxGIKqefyh02TwGkd9jUQ7FoColBHnofY3Q4DWpO59H/QRbOzyCkkE6gNoOGsOGB3Cl3Y+/d4CmEuYuo+H4h79iJkYEDR7VZV90cZYzMBd6bhzJfTSAilYdRNy19bm1vdYvpw6QHOYBnt9bx0uUQLaXc+LZmhkvAlW8gVJzKbyMB0hWazAEi5pTSpi+EkFiQ+4tS/hFSVgiXYAtuKqd5MW8Fs9aiMiCd97cXMBXXLKi9Tu5e3iCZLZTEaivBtHjTYfYivvHLwc/308Iup2ehAfIg8SssfFbQGY2ROlpVlJFbpJyuagMd/asRccoIYhCkgKPbbVIZQH9wOYEag8aaaSlhVUv8AOS3iqB3SDGoTJ+IupyChegv963jADvtPXpKJnYX/AO2sOM2uU676ezVw+GL5VAu7MXu7WghjdlKly8wLqu5OZ05QSxyguGduBrWLWy0leVamM1KgpwQy0gvcC9h3B98AzY5nI/6QdKVOtOpqAcoOtNI10tbgGKWAmyyVhLBWYkpsQOW7jF8QDo6OBjngPkDGzb/OLEuaeqBBYnLUc4FYiY5NbwRlqZCBy+UAXwOFmMCmZXkKV5PBKXgZ6qGdMfTtHXvifZmH7F+0dB5QRStnCrjh6wAX7CUrZU0kk1qT7EVU7OSk5usYtd6teLe2SDMls4el9bM+6KSZZuJYN2DJoW3m9ngJlYhbUmrINK5i8KdqzEslIIGjCLOHkYVgCVBTAKADBwQ4LpOo8oRMiX10oSiSmpU45NoPSAgmYyaqpc03gAa90VTOJNVpTvcp9TyjZTsGkoUwHwn043jAKla2rAFpRFzNdyPvfMWi/J2mJKCZcxOYm2WvMEXqdYymHkFRLGj8YmQlpgDN8PygNSFYgjN8Tg3Lsd7E7/paOzYhZdSyA7ABgGqxYWpB3CIASzfePm0VNrDKkFKXdQDO1at6QA1UidT98uo0UaVZucTYbZ8w0XMWq5qtX1iFO0VlTJluxY1N93GHDaM64ljm58WeAmEpZZImLOhGYgM5/TdTnFrEYMJT/wBRTvR1KtTjSKcjEzVKT2UubUVp/qDO+6ComGWULAQtSSSxScr7i/BoAGMP/Mp7u53andaORgjR3fc/KteUENp7VUrJmly0sotkBF2FX07Ng2u+LiwqYM6kilSwAoPZrAJK2MBqogj5sSO+KGK2GQCcxYsAK+sSTekyU3lLTuZaSPQbniL/AIjQoMUTLlqp1gOTLbTXTkHr4wqMHRz79vEQ27KZuqWTxUgb6UTeK525chHcpZPhQQBXD4YVFP0i3+yrWHI7/fnEeAUSO2zvpbnW0F5RLQFfZmw0qmy0q+EqryFflHY3Z4QsjKBWjcqd0HNhIBnyhftH0MHNtbIJXmAzBR0FeTboADsfGTFS1yVTAAxUkKCszs7IUCMta1flA5GMmSpSQCysxq7kZC3mFCtLcBGpweygEKUAKFTku4ASKNzjNYuR+8KWFa+tvCAP7PxyVTJawlnQ2Y6EOCVMTdhXjGoGJSLqFL9z/wBqvCMZLwX2eWgKcmYkq/pfTvGV4sSp8wpHw1Sakqc0nOT/ALvKA1asWgfeGvlm/tV4Qxe0EAVPkd5HqDGfnzJlXyfetm3zX9VeUV8XPUTcN2qh2PaJpWtzAfMMxTGDIZkV/C9+OndAJcF5ynyt+IfOA2uzsQlKSne1Q+ttKGpi0tVC9Oe/jEGAWBLDZVHslyd2vyi0cUspUCRkKmoBYBtz++MAJ20pI6p7moPAH/EchTU4+FKkVG6K/SWUFKltoljW+otFX7KgOya21gLaJbMxFQHr6Re2IRnWCbANX+ZvQQKRKQyaByE+tR5Rf2FITn+EOAWO45gPSkBp5yjlLVoRyp4b4wshL04q+QjdJldk1391IwklbLPM/wDj9IAbOWpK1JBIroeN3EWgplpPBB42FzFPEKZar3/SLstIKhyHfaA9KkBx308IrbUDJT/WPQ/pEuHN7+G4QzaSxkD07SXHl84Afh5Xbmf1xbEsNQb/ACisVATF1FSG8HccniRCy3jAPUgAneDTvq/lCZ1WDUtzpDkm9tCPBu+JpMvS2oPdufhAUJ0t2dr/AIWhuJxCwhSQTlYhhqCOXGCX2cXJc72+URYmQOrVX7qvQ1HdAZTGVTLevZGouQKmKEm/+OUXp7Mhq9lNwN3v9YqSwzPrYMPYgCAbMAyTzbd4/wCIJ7KwqFA5kpLpU1t14G4GT1k4JfK4Oj2DwcnYUoRnTMJILNlSNPOhgJcGSSK0yjWDUlVIAYGa1zug1Kmgtv8AdYA50aUPtUsWLk92QjdHoRMeedG5n/MyhxUP9p+keiAwEU+XmQQKEj1jJ43BD7amWnVLj8p+kbExnMSj/wBRln/4/lMHygIOliv3if6D6mKGFUOrBL/Df/79YudKlDrUv+D5mAUmekgAnSgAP896VNac4AnMVncgslz3/GbaVfnDdoqqLa+sRJxCKsSb6HerhxERYyaFMz3Nxy3wHzp9nqHLB+esW8YlmAP33fuP1h2fM7tT3eIpSxQLqLeLecAc2eskEuRSu42DDeSYIy8SSlncD0YUp6RTwWITLSxyqABYEOku1XPA+kNxeLYpAJYDwBcsOHCA7aONzKBIBuGflu4CGziuxT4EavS0NlbOMxTJIHaaupqXraCcvoys0zC24eMA/C4rC5UBQmkhnYBn4VFHeLWzZ8ozQmSFpDKfNr2kkNU7lRFN6MLA7JzMHLpA7hd4TDbMWhQIZw1gObGA1cwmwFxHn5Qc6hx3+HzjUjaJCsurjWo0akZebPHWLI1OoA0GniYAVP8Aj0AepHf3xfw/xn+n09LQmCwwmLU9gW8d/gYSerLMUBok/SkB6NKQdDV9++8V9oH92o7m9R5VEVMNtEAM9WAOvi9I7aeMBlqajAX3OLQEWIL4hSq1CSeDpFB9YnCnB5H3SKpmfvOcuWfIRNW7UL1bnAWHpcPl9j1i2hfDS43QMll24vu0A07zFiXPAuHow03e++AvA8/L20RYg0NDb5b4rdcRu+kNnziO/fAZlSk9mtaelm5iIuo1e3+YYv7o3edSKxMkHWm+AfgMR1c0LvfVrhvm/dBXEbSCklOU1Y0VrybhGfm0V3GJkHTh8oAxs9b1ppvewjR4OY4NHp6DfGX2XZ9H17o0GFmOmss+oasAd6PYoDEyeKwPzU15x6eBHjexZpGJk9hSR1qACofEygQeH6R7FJU6QeA9IBJ8wJSVKLAByeEAsdgZisVLxKCkoCAlnNXzCjCzLeLPS0/8pNbcP+4RJs2eBh0Fz2UJB3vlB+YgA3SmR+9lF6FOU9x//UD8Js1dKpA0qLHNx5QR24TNKFILjKacXr6QLyEfF2TxcfPlAFhs+pqjh2v5ju4GLmz8EihOQkA2BN8vDgYzqEXOdq6n6iLmDW33s3+pgO5IgPnESiVOoKYmpDE1Z2BLPzhJODeq1EBzZBO6grfhG+n7CBGnPKX7q0ikro8fZgMcVrAKASQ5sGcEtz4tygphSqYcrjMUgByA3P8AQwcOxSFOkNxAB8XDRVnbKcuRl4sBXVm3tw5QFjYeHWohKlIzSwyW+8C9HAIo3OogpiMQuWWIKi5YjLXhUwIlYJaCO2bMKAguxN6COVh5irrUXNanjpAFP20xyqzJO4ivlEqdrgChBcPRj84BTNmrNS71Fq+JhJOyykgso6UU25/XzgCmKxYLKIcmjAVel23RkZUw9Yo8flb3vg5NwrUFQHYZjTWjMY7CdFp04KVKlnKA5Zkgi9CosTreADYTE5Vq8fpEOLnDNzGnExt9n/8A82Ki87Ey0hnVkOYhvuuwS/GrcYh/YmDwpWszUYmaCRLCh2EipBUzpXMbew4C8AyTLQyVJzFRu9m3jv8AWOxU05Fg0LCld/unGBuIxZmEKKipb6gZQkWSkDTgwFYmVh0DtpWMpAd0L+IA65QGdhm/mtAccY2VtEAeDDTiDEhx5Bp4X8u/WKiMMSxSyvW/vxiREsas9aE8OPfAE5OI7IqGs/HKfpESV9kHM1KPe2vfFNL1FBX1DU41Ii5KCQCAAwZj8RDh2JTrAcjFkWNPfGHLxpGlIv4afKSkMEkWJUBU8dzRNjZ0hUlyATTK1GrVm04cIDKYsALp+I+qjHBXGIMQoOafeI8zHS2bV9OUA+eO0DwPi8PChe3vnEKkV3huMOCfdYAh1pSlIDlwY3UmUpkpyBqX3R57mA6utq+nCPSZoC0io3g0oWdxvNvPnAWcJJTnkqAAKMVLJpdIlzVEWqzC2sekJZqWajbo836PyKUZxiEq3MDJnJcjS45xqpW1gmTIDgrXKSQHc0QHLC/apAT9LFH7JOb8H0gfhcRnkSwHSFyxmYOXASaUL017oznSXpCxTIUolawly3ZLEgBII+Ikglm9BBPZeKUhKUKksahwslIAOgIbQWMBaTIM1bozpBNSAADVyxuKvcQVmLSwSpzo7Cjc4py0LPZDMakVbiN71MF8Ds8AOWMBTkbDlGoQAOR+Zi/h9kSk2SIvAQsB86qXj5buUKABN6ngAwr4RWX0gxKEZl4c0NXSRSnk5vGgE03zrQOBJB30U4FaWiaYos4KW1dPrlaAzcrpdLJOaUoG9BXhxaLUvpLhlfiD7xBU4dC/iloURxanAEGkRK2JhlsFSQKaJQAOLpIr3QEMvaEhRYTEd5EWRlI7ORu75GKk7othVuEDJyzjjdSWuYhm9B00MqYsUAYKSolhX4SCHgCK8O/Lvhq9nuRUhtzHxcPAiT0Xxsu00pJIYEr38R+kLMRj0NTOAS7FJ5EgtT5wBc7OSNB4RBPkXA7IO4nhW8VsLtDFKfNIBa+bsU39o17oevb7fHKWL2s4uxN+btARDBHQrIFqq9BQXu8SHZIIqFFzU9lw250uB3xJL6Rydcw4N8gYvytrSFuygOBgAa9lnUeYJYUvQRENnkWUSCkgvxoe6gjSy5iT8JSTwIh5lk+xAZdGymv8PhfdwizKlqSAGpoS7EDcCGjQ9WWZza2nlFcyA9gWgAi3L9hJ7iKf6W5RMrMJYlZcqM2bKka/1X8zrBVOHpZuXjCDDC4Gmj98AHElAoUKA5l21e19Yj6hiyQCCT2VEgD1e+sFzh2ct5ePKF+zp3Hg1PECAzs7ZCnJLVJLdphu0f8AxDU7L0ZPdm9vGqRhi7JUqugJ9IsjYU1THqpiid6C/eYDFfYlANlIvvhyMGSQSlRS9W3ax6HJ6KT1t2EJLakCm8gRYw/Q+YTVUsNoXPiCAwgPOZ2AQs2VLSBZyWam4kk0pT5QWwOPNgTRhUcKXF3BpHoo6LJytNUkt+BCUM1L1Ue8tFiR0bw6Q/VvRu0X9QR4QGc6JY9JXOSpnBlKY6AFQUptzHWCuVaiUpldVLBUygtKwoEliEjtOcxNfODEjDhKVZUgB2yhA5swLHmYsAUoliA5BSNdC3ygM7hNlGWQZaXZyCXNVXISVdmgFvCCEjBIJBLHe4AcsznztSsFuqsrq0v+JPHkHiLODT0r52PjAdhMIoV14VPyfSDMtTAOGiHDyyLkHub1Jh5fQA9/6QEylMHcNxhXilMxqE1UQGBOr04a6xXwm0BNJykECzbt/kYDzrDbHUshWdWVqAghjvYivhHDYkxmISQb2B4VaNFDgYDMSejs1JJKipyaghJSD913D+AidGw5iWCQN+YqD8uPMmNDDhAZ9Gw5uYklgKAJKfGt4cdjTQLuXdwQX5hRAeDotDhAAZGz5qQWSsKrVKgN2iVAPeHS8PiHchSmoQpMtQL7iRmg48LugA0zAlx+5SaXY/7SlY9Iqr2eSVPhlniJh/7VywPONCTHPeAyY6NylDtSJgawXLSR4pWSbaCIJ/QmWp27JNeyJiQDwzpytwjZqNYQmAwh6CTB8JUaXCge8ZCeGmnGKsro1iJKgSlSmIPaKgmm9OVy/OPR0mEf1gPLMZg8YguM+VzRBz/99TDUY/GBTdRMUDYdWX8Ui8erZjvPsQhWaVMB5T+25wYLkqTvooHmxHnFuT0hQWzBQ73tfSsemBZ3n20coQGIw+2sIWczTpTIBv3vYGDmA2xs1+06d/Whb+VLwcTKTuHgIQYdBoUpIroOMBJh9r4Rv3MyWKUyqlp5BlsSe6LeE21JUcvWMdQpgeFr90U/sEos8qX+VP0hxwyCEgoSwsMoYchpAHZOIlF+2gmxqHD6HdD5i0AVWEg0BJAD8CYDJlgBgA25ogxUsEpBAIAo4FOUBpOyQxYt398R9UAaDlQty3QJw1uQDcKi0EZSzWpgJJ8kmtj40iMIUgABif5teasprE5PwxLMgBq8ElVCCFVL8eJDPDJ6UpS/Ypd1EAVA/CdSNILCwgdtWUlScqgFJIqCAQeYN4CJKlJLsCCLh3Fvu5R6+ESLWrXtWqOyfB4p4ENKYUAJYaCug0gTtaeoJLKUL6ndAQbf2nMUShBUEi+Y35cO+CPRIApWrU5XFKCrW74zUhVSda18I0/RhRZdfw+q4D//2Q==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3867150" y="-1508125"/>
            <a:ext cx="455295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53" y="3429000"/>
            <a:ext cx="1878469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מחבר חץ ישר 5"/>
          <p:cNvCxnSpPr/>
          <p:nvPr/>
        </p:nvCxnSpPr>
        <p:spPr>
          <a:xfrm flipH="1">
            <a:off x="1835696" y="2996952"/>
            <a:ext cx="57606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5" name="Picture 7" descr="http://www.nrg.co.il/images/archive/465x349/1/270/297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2" y="548680"/>
            <a:ext cx="1984178" cy="1484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812360" y="116632"/>
            <a:ext cx="10081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כרטיס 3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3112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864445" y="2132856"/>
            <a:ext cx="2267744" cy="1143000"/>
          </a:xfrm>
        </p:spPr>
        <p:txBody>
          <a:bodyPr>
            <a:noAutofit/>
          </a:bodyPr>
          <a:lstStyle/>
          <a:p>
            <a:r>
              <a:rPr lang="he-IL" sz="3200" dirty="0" smtClean="0"/>
              <a:t>הרכיבו את הפאזל, וכתבו ממי למדה הרבנית את המלאכה?</a:t>
            </a:r>
            <a:br>
              <a:rPr lang="he-IL" sz="3200" dirty="0" smtClean="0"/>
            </a:br>
            <a:r>
              <a:rPr lang="he-IL" sz="3200" dirty="0" smtClean="0"/>
              <a:t>__________</a:t>
            </a:r>
            <a:endParaRPr lang="he-IL" sz="3200" dirty="0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6632"/>
            <a:ext cx="6506871" cy="6964171"/>
          </a:xfrm>
        </p:spPr>
      </p:pic>
      <p:sp>
        <p:nvSpPr>
          <p:cNvPr id="5" name="TextBox 4"/>
          <p:cNvSpPr txBox="1"/>
          <p:nvPr/>
        </p:nvSpPr>
        <p:spPr>
          <a:xfrm>
            <a:off x="4932040" y="5445224"/>
            <a:ext cx="1800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>
                <a:solidFill>
                  <a:schemeClr val="bg1"/>
                </a:solidFill>
              </a:rPr>
              <a:t>צילום צופית צחי</a:t>
            </a:r>
            <a:endParaRPr lang="he-IL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12360" y="260648"/>
            <a:ext cx="10081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כרטיס 4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7629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724128" y="260648"/>
            <a:ext cx="3106688" cy="4525963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/>
              <a:t>1. מתחו קו בין הציור למקום שבו השתמשו בו </a:t>
            </a:r>
            <a:endParaRPr lang="he-IL" dirty="0"/>
          </a:p>
        </p:txBody>
      </p:sp>
      <p:pic>
        <p:nvPicPr>
          <p:cNvPr id="1026" name="Picture 2" descr="http://images7.webydo.com/90/9090686/3958%2f980f5927-5926-45e5-b016-cfd26540ccc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484822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daf-yomi.com/Data/UploadedFiles/UserFilesCK/arod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132856"/>
            <a:ext cx="1646943" cy="127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teva-hatamar.com/image/users/26387/ftp/my_files/pictuer/Sailing-Ship-Mayflower_203__55426_6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764" y="5157192"/>
            <a:ext cx="1415185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tiulim.net/wp-content/uploads/dreamstimefree_322898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645024"/>
            <a:ext cx="1529408" cy="1051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6093296"/>
            <a:ext cx="561662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2. כתבו בבלון את המשפט שאמרה הרבנית בארץ ישראל</a:t>
            </a:r>
            <a:endParaRPr lang="he-IL" dirty="0"/>
          </a:p>
        </p:txBody>
      </p:sp>
      <p:sp>
        <p:nvSpPr>
          <p:cNvPr id="6" name="הסבר אליפטי 5"/>
          <p:cNvSpPr/>
          <p:nvPr/>
        </p:nvSpPr>
        <p:spPr>
          <a:xfrm>
            <a:off x="107504" y="2060848"/>
            <a:ext cx="2016224" cy="1944216"/>
          </a:xfrm>
          <a:prstGeom prst="wedgeEllipseCallout">
            <a:avLst>
              <a:gd name="adj1" fmla="val 55633"/>
              <a:gd name="adj2" fmla="val -10758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TextBox 9"/>
          <p:cNvSpPr txBox="1"/>
          <p:nvPr/>
        </p:nvSpPr>
        <p:spPr>
          <a:xfrm>
            <a:off x="7884368" y="116632"/>
            <a:ext cx="10081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כרטיס 5</a:t>
            </a:r>
            <a:endParaRPr lang="he-IL" dirty="0"/>
          </a:p>
        </p:txBody>
      </p:sp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2715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55576" y="1340768"/>
            <a:ext cx="8229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ראו </a:t>
            </a:r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בכרזה, </a:t>
            </a:r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שבו הנכדים מספרים כיצד התגנבו כדי לתת את המזון בלי שיראו אותו.</a:t>
            </a:r>
            <a:b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הכינו הצגה המתחילה במילים:</a:t>
            </a:r>
            <a:b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he-IL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2286000" y="2967335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e-IL" sz="3200" dirty="0">
                <a:latin typeface="Aharoni" panose="02010803020104030203" pitchFamily="2" charset="-79"/>
                <a:cs typeface="Aharoni" panose="02010803020104030203" pitchFamily="2" charset="-79"/>
              </a:rPr>
              <a:t>הרבנית: נכדי היקר, גש בבקשה למשפחת כהן, ותת להם את </a:t>
            </a:r>
            <a:r>
              <a:rPr lang="he-IL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האגרז</a:t>
            </a:r>
            <a:r>
              <a:rPr lang="he-IL" sz="3200" dirty="0">
                <a:latin typeface="Aharoni" panose="02010803020104030203" pitchFamily="2" charset="-79"/>
                <a:cs typeface="Aharoni" panose="02010803020104030203" pitchFamily="2" charset="-79"/>
              </a:rPr>
              <a:t> של המצרכים, אבל תזהר שלא יראו אותך</a:t>
            </a:r>
            <a:br>
              <a:rPr lang="he-IL" sz="32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he-IL" sz="3200" dirty="0">
                <a:latin typeface="Aharoni" panose="02010803020104030203" pitchFamily="2" charset="-79"/>
                <a:cs typeface="Aharoni" panose="02010803020104030203" pitchFamily="2" charset="-79"/>
              </a:rPr>
              <a:t>נכד: בסדר, סבתא, אני כבר יודע איך לעשות זאת</a:t>
            </a:r>
            <a:endParaRPr lang="he-IL" sz="3200" dirty="0"/>
          </a:p>
        </p:txBody>
      </p:sp>
      <p:pic>
        <p:nvPicPr>
          <p:cNvPr id="2052" name="Picture 4" descr="http://www.slides.co.il/media/images/12254513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429000"/>
            <a:ext cx="2208245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data:image/jpeg;base64,/9j/4AAQSkZJRgABAQAAAQABAAD/2wCEAAkGBxQTEhUUEhQUFRUXGBgXFxgXFxcXFxcYGBgXGBgYGBcaHCggGBwlHBcXITEhJSkrLi4uFx8zODMsNygtLisBCgoKDg0OGxAQGiwmICQsLCwsLCwsLywsLC8vLCw1LiwsLCwsLCwsLCwsLCwsLCwsLCwsLCwsLCwsLCwsLCwsLP/AABEIAOwA1QMBIgACEQEDEQH/xAAbAAAABwEAAAAAAAAAAAAAAAAAAQIDBAUGB//EAEIQAAEDAgMFBgQDBwEHBQAAAAEAAhEDIQQxQQUSUWFxBiKBkaGxEzLB0Qfh8BQjQlJicoLxJDNzkqKywhUXQ0RT/8QAGgEAAgMBAQAAAAAAAAAAAAAAAAIBAwQFBv/EADERAAICAQMDAQUIAgMAAAAAAAABAhEDBCExEhNBUSIyYYGRBRRxobHB4fDR8SNCUv/aAAwDAQACEQMRAD8A7Cb35Z6pLmZwch4p74OWkFI3XRxvHgs9FliS5w1yHX/VEXu9PRLcM7ZCPBEJkW08/wBXQAjvHXMW+yUylMcPZKYTA6pRokzJ6HRCQWJEDmRwSmsJN7g5RkE61gBn/RK9E1EWBotxjzQPC/VGRmgnIAh4oISgAIeKAKEoADm68EAbcEBqs/2u7SMwTA496o4Qxuh0kxpJ8fUQ9gSst6jN3LU58EiB4cb+3kuX7K7aVK9UiqYeD3DENded0NnMEamTkt3s3bTX2NnfynPw4j9WUdFq0DdOmWhaRe/X0Q3gcx4j3KDKgOWZSnCZ6fqySqGsL4X8pBXFO0+N/wBvq1WG7ao3TzpwJ82rpXbbbX7JQJYf3j+6zla7vAepC40SqMz8Ha+ycL3yPh7FjsLapw9cVt3eID7G13NInzKlbDwRxmJLqzu6Jq13kx3QZN9JyHDwVInWYlwY5gcQ10FwGToynjmVTZ1Z47tx2bVX8DR9rO1f7QPg0BuUGwOBfGUjRuUDoth+HvZg0afxagipUFrfIzMA8CbE+A4ql7Bdkt4txOIB3QQadM/xHRzhw4DVdMgm2QzELRjjftM4mtzwhHsYePL9f75+gmRkBJ1sjTraIIuPJBX0zlWKBzyRyDHNAOtOXVKhMQFCEIbqLcEAcEAHHNFvDMJUInOAFyAPJDAA9EQH6KKnUDrtII4gyPNGfJABk+apdr7fbRdubpe7MwYA4XOquisD2mpkYl5OsEdIA+noseuzTxY7hzZp0uKOSdSNjsvaTKzd9tjMEHMFTN7rmsX2QxJbVLdHD1H6K1e846nI8k2l1Dy4lJ8+Rc+LtzcVwSd7l+uKG91WVrdpQHkbpLRad68DMgK/Y6RINiAQQdNE+PUwyNqL4EnhlCnJci8fi202FxBPADMnguQ9pqlbFYtxc24O6xsTutFgfrPNdI25JgOJAPA7pucgeOShYXBsDi4DvHM62RKTui7HCKjfk59jezNQAkgGR1vwgfa6hYvaGIwIaK4dWaACTYVGnNoFu8Rne98wtk7b5biHUHNqMcCILhNN85d4fLMGFcP2XQqjedTBJ43vr1Uxcou7HnGM1TRl9g9u6VSza7Af5asNd6kE9ZK6PsxxqUmPOt5BkEaGRZch7ZdiqYHxKbe9MmMo6Lp/YJrm4DDNc2IZHgCYPiFasintRklh7buzn34pYkuxYpzamwR1eS4+m75LHLVfibTIx7zo5jCOgG77grKrDP3mes0aSwQr0Atd+HnZsYmo6pUE06RFjk5+YB5AXPULIrof4e9q8Nh6Bo1iabt8u3oJa6YjK4IAhTjS6txNdLIsL7a3+B0tlIA21GWiW0eCqsH2lwtU7tPEUiTYDeAJ8DCtYyW1U+Dy0oyi6kqDac0EaCYUCBCEIIAEIoRoIAIhZTtrUfLG/wABE9XcD0ELWKDtfACtSLTnm08Dp9ln1WOWTE4x5LcE1DIpMxOxtpuoPBF2n5m8R91v6NUOaHNuCAR0K5pWpFri1wggwRzV32c218LuP+U5H+U/ZcnQap43258fodDV6frXXHn9TYVHxzP3WV7XUDDKnVh9x9VoxxN/K4PDoqftTej0c36jLxXR1q6sMvqYtM6yozWysR8Oqx3AiehsfRbmrVsYGhzuueLZ7KxHxKLSc4IPUWXP+zsvvQ+Zs1sOJfIxhW12FXJoMmLAjycYWKKk7MxYbVAc4iRui5gTeIyudVTocnRk/E0ajA8sNvG5psfXDnmcmzA03uPnbwUKjjt1wGZdMDoom0MRuxPFSsVgmVKYtMEOaRmHDIg6G5vzXYXtMxqPTFEl9FlQ94CRmLGFnNv9oDQrMZuOFN0/vAJaCOIHUJyrtDdeGPc9rohtQNs4TJa+0A+N1c0sMys0MLQ6c5EgDiQn80waoiYKi7EuFMxn3yMgwfxDmZgDjPBbekwNAa0QGgADSBYBNYXCspthjYyniTGvFPq2EekxZJ9TMt257LfttMOpkCsz5SflcNWk6ciuZVOx+NBj9mqHpukeYMLu5CEJZ4lJ2a9P9oZcMelU18Th1PsNjz/9cjq+mP8AyUhn4e44/wDxsHWo36Su0whCXsRLn9rZ/RfT+TjrPw0xhzNAD+9x9mLqWwMLUpYelTrPD3sbuucJMxlc3yhWCCeGNR4Muo1mTOkp1sABEjQVhlAggqnGdoKdN5YQ+RwAj3SynGCuTJjFy4LZVfaPHOo0d5nzEhoPCZM+iiO7VU/5H+ih7R2/TrMLHU3QdZFjoQs2bPBwajLeti7HikpJyWxBwfaas098h41BAB8CFrdnbRZWbvM8Qc2nmPqucubCk7OxzqLw9nQg5EcCuVptdkxyqbtfodDNpITjcNmabtTsnfHxWDvAd4cRx6hY9ahnaZzsg0T1KocfTuXAAAnTIFRrVjm+5j+f+Q0spxXRP5Fv2f2xEUqht/Af/Eq52hQ+JTe3iLdRceoWFV1gtrvIDS64yyun02rTh28gufTVLrgUq0XZiv3Ht4He8CPyWfqnvHqfdO4TElm9BIkRZY8GRYslmnNDrhQyc1XYyz/AKwVdj/m8B9UuL3jdpV7dDlTaBLIfJjI/Qpez+0ZpNIP7wDIDPpeygNqiL/oqP3JufNdGOeSLp6HHJt/kdG2dhGYhjagqd14kQAPAk5RkbK5wuEbTbDREZkm5+65xsnaFai1zKLhBO82wIPEcp+ikU+2eJm5YerVqhqoVujg6rR5ITcb28HTsO6U6FzSn25rj+Cmf8SD7pbfxCq602eo+qvjq8fx+hjelyHSQguef+5DhnRaejj9lIZ+Ig1oeT/yTfesfqL92yehu0FimfiJS1pP8CE+z8QcPqyqPAfdN94xepHYyehrkFlmdvcKf/wBB/j+av9m49lemKlOd0zEiMjGSaOSEtkxJY5R5RKQQQVgpC2ptWlhwHVnFrSYBgkTEwYFlj+0GOoVajalKqx28IIBEiMpBvktZ2g2aMRh6lLUjung4XafNcNeCxxa4Q4EgjnMEHoVi1bddPg2aWEZb3ubdrUAsbQqEZEjoSPZSKe0qgP8AvHdM/dc7pNnbNY6nKjubGapKe3Ko1a7qPqIUn/13eA3mDqDfyP3VOXD1brksg5R2fBYgwpuHxAI3XKhbthmocOcAj0Kk08bTP8YHWR9FTGOSHgeajImV6RaYPgm0BX3snB0cHA/VKLDwPkq5Rd8Dxe24lBBBISBQ9ossHcM+h/P3UxPYWm4nuNnwkeqsxbzX+xo5O2+ozdA3cPFLrYcHMLR4/AF7HTSax4Ete0ATGjlmqGLBB3rEGD1W/JjlHdHRw6lZk5R8eBnBEseWzIA3hxEmCEMfXG+Y1ieR/UJArS927nYTwAm/mT5KJtGg/wCJDWudIBsCdB6zKmKuW5T9oL2E/iOnEWt0TTsQgzAVj/BH9xA/NOt2S85uYPMp6SOTY07EDRJbXupTdjg5vPOAB6kp9mzaLblrjGcuPsAFHVBBuQRiEG4m6tm4ZjTZjPKfdPttYGOMQEjnEmmVNKnUcRutdf8ApIHnw5rr2ydp4ejSpURVaXABsNvLtcua5yPE6ZrQ9jsFvVPiECGZa94/ZW6fM1Oorko1EE43J8HQ0E1TqTmjXZW5yxzJcp/FDY/wqwrtHdq/NyeBfzF/ArqwCqe0+yxisO+ifmIlh4Obdp8/dVZYdcaLcGTonZw1tZOMcJjRV1RxpuLXCC0kEcCD3h5p4YgE8uHBc1wOvZYBwi9o4wlSowqZJQeJHiBwtmq6GHwjlNSPXRBp48VFEjhM2tHrKUys4ZOLehI9k0XeSKb8tEUQWFPalUH5yR/UA73Cs9n4w1Ad6JB0EW0sFng85DmpezK+7UH9Vj9PX3VWWFxZMdmaFPUanFzgP6bH0TKCyYcnblY8o2qLnCQBAZUgzdz5ERwc72WQcG1HF5aJNp4gGxOk2zUza2JcKcAmXkMHjn6SVHpgCw0gLoS1HcgqRRFPHLZiW0mts1oE8k6OaMgam6WGW4lVA5N8kc3IRFt7HqnDS6c0gqAEuBCOeWuqI80QUEigJQjTr5oPzuAjCgkVTaTbMkwPpZdF2Tg/g0ms1FzzJzWY7J7P36hqOyZl/ccvRbMBdDSY6XW/Jg1WS30oepiQgl0mHRBb6MRIJnpxTbqoEBJq1uGhumxTzHiEzfoFHH/xU2IadcV2Du1ZLgNHiAfMQfArDMqxnPj+a7R+KNMOoU/+J4/KVy+vRGuUrFkaUqOngtwTIjMTZOsrmI8fNJOCByt7Jp2FcBIv6KrYvJVOqTwnj90oOM9OarC4tzBS2ViYU9IWWrX5Jxjuarm1TZPsraKtxGJXRG197aGyjmrJ/XgkU60jwUdJNm3wtXfYHcR66p1UnZzEyHMOlx45j9cVcVagaC42ABJ6BcvJDpn0liexUY6tvV40pN/6n/Zv/cnaZVds+oS3fdZzyXn/ACyHg2ApYqei2dPT7PoUc7kkOCepuseCgb50yTrXmDkn8CjzqmgHjyTRPEfYJLqqS2pKQYVM5o3H7JLabjkPspNHAnWyhhYyDPIaJdOk4wG6lT6eFaL+6mYOn32DTeb7hCVshzrg2mx9lfBotZaYl39xzU5tBSEF34wUVSOM5Nu2E1qCNBMQRGDUzwPNE53jHLKyFQyYt1HRNEqtjGZ/ECnvYdvJ4v4ELnhwv65rpnbOn/sx47zfdYANvl091zdS2pnS0vuFeMKm/wBnIF+qsWsN0Xw/1zVPUzQV7qA4eai1tntzAjorapSNk3VZlyM/ZSpsClOz3DIymHNc3Qj2V8WJJZfkrFkAoqVXNKbVHgrSpg2uzF1Fq7KizXHxTKcWA5srG7lVrtMj4q+7U1/3baTc6zgz/Ad556bojxWUfgKjZtNtFaYR9SvUa4tI+HT3GjWSe8fINCqyY05qfp/UDk6on0neAiI6ZJYInhxlPU9nPOYA6+al09lN1JPoFURaIki2v6lPsokiwU9lFrchCc3PsoF6iv8A2HKTeMh91Lp4ZoFhpnmpDaX2SmsMfqUEOQ0xvJOCkdI5p4U061iBbGGs5KXs+lNRn9zfcIm01M2Uz99T6hPBXJCSezNoghKC7xzAIIIIAgOsNb+yS0ao6mfpxRVOCpHKjtQ2cO/qD6hYB7ch4rom32zh6nT6hYAgz5z9FztV7/yN2mfsjJQLP19U+aeUJOhFvA/ZZ1CT3SNLklyRX6jVIgybWERz4+SlOp/6onUlFkkd9MWnokvYLQpDQiez29kWSRXUxPOEQpKUKYifqlU2el0WSRBRiT9Vb7Jb+78TP0UGo08FbbKZ+7E8T7ouxZvYeDEoMKda1Ka3qiiqxn4aUynZSGsSt1FC2MsZI4Je4nQ0IQZ5eqmgsSwR4pzdQAQAsggIDRTtjg/GZ1+hUNWGwm/vm+J9FZiXtr8RJv2WasFCEW6hGS7ZzwOnRBAHiggCvAv4oibko2ZhJVA5D2s2aNQf0lYR7MwI59NVv8c2aTx/SfZc+2gP3e7Mb5YwnUB7gHeMErNPF3M0YvyasMqiyox2KdUcKdHUbwmd1rJ/3lQi5kjusGcSbRLFXsxaRWqipo4boAP9oGXjPNWOxaU0zVjv1XF/Rp7rG9GsAEKzLcvJRn1U4z6MWyWxpjFJbmTw22nUGuZig41WuhoaJNUQCHN4jn9ZUrC7YruucK9rc53Wud1LXEE+EK3GBYxznNaA4/M7Nx5bxvHLIJwBI9XBPqjBW+b/AMB0XsxmhUbUbIsRBIAIBEkTBu24ILTkR4kiEKLYqO4Fk8id5n0aE61v64qnU9LkpRVWroaFpUxo0r8vqjDONk40bvn7pJMwNb8/VZywS4X1VxgGdwdT7qrcI1V1gfkHipiJkew4GpRQUPG7Wo0rPe0HqB7kK2MJS2irKG6H6FNwJ70tMETpnKgbV24ykd2WTMS526J4CJc49AY1ULb+3t2kxuGPxK1Y7tMD1d0Gc5aqT2e7PNw436n7yu4d6obx/SyflaPVascIYo9eVW/C/dkcj2ytriqd07t8i07zTGYmAQRwIBVsAoGLwIdUZUaAHNcN45S3WeJEnzKsAq9RKE2pQVeqISoAKUIVZiNow/ca0k7wbJs2euqg1d97yx7nlweIaPlDZkk24K7FoJSVzfSqv5ev+zNk1cY7RVvj5ljX2rTad0S4zumBYGYuSr/Y9qrTfIrNVqNNnxQ42Lg8NbmNxpfB4E7rs1ptiCXk3+XTnCJRxKcO3fxb87L+SYvL0yeT5fmaAVG8SIKcDzyPCEwWDKbDOeKSWkdTw0C2WUUS/iDUwgou+eG9GsSgp6goZ8vog79aJdXP1FoiUgpBhnEDuu/tPsuf7VZFPe0a5j/BrgXHyldEeLLG1KYIIItcLPOfbyRkaMO6aKnY7Io0x/K3cPVndPqE/WoS0gifdRMGDRqGk/5XGWO4nLPiYHjJ/iUraNFztzdAlrg6ZggCT6kAHkVnyRcM/Un5tM0tKcafkjsoQ0STIub/AKhNNrGBvAGxNs/FNhlZvzFxAbEwHzDWgWHeJLt4nknHmGM3mQ58B0G4JbJHMWK0rNCTfdXVb8eOb9H/AFIzS08412nVL6/3+RyrigRfumBmOPTRLbYDJQ3Yum5pfvENIm7TkwS4DiYBtyUiszeALb8CDaCqcmHDKcVG42973rZfh5tc8IeM88ItySdceL3f7V4JBb3U01n5lR9929AOosb6ZypNDEE90jOb8glyaDJGPUmmqv08X5JhrYSfS007r868CnNkdFbbPj4Y46cr+qrd3if9VZYS1McIWSCt0aMnBUdotqOpgU6XeqPgADi6wA5n0AJ0UPDdh6DhOJ3qtU3cd97Wg8GgHLrJTmxmfFxRqG+40vH91Qua3yp07f8AFK0+9AldDNN4axQder+JSvUoOzfZpmHe94Bzcyk1xksp7xOfFxk9IGhV3WxDWjvOaPFQaWKdVcacGmCwmT80ZAgaXhFX2cQ9pYAYD/muJJtI/wAj5Jnhuf8Azyp1+VevC9PJllqHKN41f99OQ620nOIbSAO80uDnTpM28E3hSS6nWcbFh3jkAZgeaUWiiGjdLnMY8g2DT/E4TxT7KLnhpMAEOBYR3YM7nd4/LIJ4qyeXFCLjjjs7Vvlr2v2p+FYsMGSTUsj9HXhcfyvmK2g4QxxBdDpaARcwTc8LJsOfUNh3HCm7Iti7S5pcDLjuE5cIU2lhmhrGxO4AB4CJ906CsPdpUvHBsUUnZBw+zGjdLiXuawMk8IIPMgzcGbq+2FZzot3Y9VAKsNi5ungFOKTlkTYuT3WXRqnkUr4mekxfP0TCAK6Nsx0PuYDqBFuKCa3uFvqgiyKF7ul5HrKbhOG9wbjOUiR0FtLoYCSspVZDj1WscFmqjLmeJWXULZGjA92V+Iw7Xy14BHNNU6O6Ikkabxk+ecKZUbAn0TdRp0WRt1V7GlEcwmK9FrokAxMToSCD6E+al1GpFZtlXwOmQ3YNu6N20Agbtt2RBgZf6qJV2bPw907opgAC4yc3UH+VpHirIN1Q+Gp65JjWVbRWbcibuMAhxjvEAGATED/mTmAql3zU9who6CS4RH+M+IVg/wBjCPdyv1Td3ZqvoQ0nyNuZaeX1Uxg/dGOBUeo3Lgp+HA3I0g+qXE+mabFycGd7HGHVZzNPDn/lp7h/6muWmWVxDHYatvgS2TGgLXHecwnQ70uaTaSRwWiwePZVHdcCf5TZw6tNwt2txtz7i3TK1wNPrgVbMO/DWyci1xNx4jVNU8NUqNmra7HQQJbABcGxl3rCZOasd0b29rEeEzCcaVm7tcIEq4Gn0wYJFwTHiINuiXCDQhCrJDlLLYSGlHKACCttjizvBVRVtsf5T1+it0/vory+6T0cokF0TKGQjSZQQApzfL3Qjz4QUsOmJveeEJHudSggDTH1HHx0UXE7Oa8S0weB+6lHllxR55TkocU1TJTa4M3jMK5phwIUV4WvcCbHvDgbhVmL2UDdvdOcafkss9O/+pfDN6mfcxIgyp2JwzmfMI56eajhvJZZRa5NCdkY04SSIhSN2/6zSNzVJQ1jJboUCPzTg5oKKJsafw8VMwx7oUd7eSkYeN0frVSiJC30wRDgCNZuoB2HQn5LDQOcB4AGArJ50QarY5ZxVRbEoaoYdjBusaGjgBHnxTw90REnkjVbduwAM0ZQhHuk2zUgIEJYUqhs1x+buj1VlQwrW5C/E5q2GCUuSuWVIraOz3Oz7o5/ZWmFoBggJ1Ba8eKMN0USyOQaARI1cIBBGQggAQlB0+08EgFGQggW5sG+WnApLgRz5BKa+0HwPBG3gYHOM1IAY7kfyKWDlnl5hIab63spbBMG3DgpSshkUQQJE3Ofsq7GbJDpNMBpBuJsrprNLZylkX6oljUuQU3HgxeJwL6fzNgcRcKIVvnQba+46KsxuxmPgtG4Twy8lkyaTzE0Q1H/AKMk4IgNFY47Zb6ZuN4cR9lXALHKDjszTGSfAh4upFE2CYqNlPUMgEpLFkSltak/dLptLjDQT9FKQomUum0mwk9FPobL1efAfUqwp0g3IQr4aeT5KpZUuCto7NObjHLVWFGg1vyj7pxBaYYox4KJTbDQCCCsFDQQCCkABBGgpAMIISggAijCIIwgAJ3MTckanKE0U5RH280Ihhn+7NSWtIi+WX5qIHkAhSp7odrYJ4isWW36+iPcy5JFV0RCW3VOQGi1yPD80Yboic2xz1QwIvzH9SFBxuzadSSRB4junl1U+iZnkE0TZUySa3HTa4MxitkPZdveHLPxCawmHc6AAfoOq1bskhZnpot8lyzutytw+ywPnM8h91ObTAsBHRLCBVsYRjwVuTlyEURRoJiAkEEEABGiRoAASkQRhSgAggjKkAkaCNBB/9k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6" name="AutoShape 8" descr="data:image/jpeg;base64,/9j/4AAQSkZJRgABAQAAAQABAAD/2wCEAAkGBxQTEhUUEhQUFRUXGBgXFxgXFxcXFxcYGBgXGBgYGBcaHCggGBwlHBcXITEhJSkrLi4uFx8zODMsNygtLisBCgoKDg0OGxAQGiwmICQsLCwsLCwsLywsLC8vLCw1LiwsLCwsLCwsLCwsLCwsLCwsLCwsLCwsLCwsLCwsLCwsLP/AABEIAOwA1QMBIgACEQEDEQH/xAAbAAAABwEAAAAAAAAAAAAAAAAAAQIDBAUGB//EAEIQAAEDAgMFBgQDBwEHBQAAAAEAAhEDIQQxQQUSUWFxBiKBkaGxEzLB0Qfh8BQjQlJicoLxJDNzkqKywhUXQ0RT/8QAGgEAAgMBAQAAAAAAAAAAAAAAAAIBAwQFBv/EADERAAICAQMDAQUIAgMAAAAAAAABAhEDBCExEhNBUSIyYYGRBRRxobHB4fDR8SNCUv/aAAwDAQACEQMRAD8A7Cb35Z6pLmZwch4p74OWkFI3XRxvHgs9FliS5w1yHX/VEXu9PRLcM7ZCPBEJkW08/wBXQAjvHXMW+yUylMcPZKYTA6pRokzJ6HRCQWJEDmRwSmsJN7g5RkE61gBn/RK9E1EWBotxjzQPC/VGRmgnIAh4oISgAIeKAKEoADm68EAbcEBqs/2u7SMwTA496o4Qxuh0kxpJ8fUQ9gSst6jN3LU58EiB4cb+3kuX7K7aVK9UiqYeD3DENded0NnMEamTkt3s3bTX2NnfynPw4j9WUdFq0DdOmWhaRe/X0Q3gcx4j3KDKgOWZSnCZ6fqySqGsL4X8pBXFO0+N/wBvq1WG7ao3TzpwJ82rpXbbbX7JQJYf3j+6zla7vAepC40SqMz8Ha+ycL3yPh7FjsLapw9cVt3eID7G13NInzKlbDwRxmJLqzu6Jq13kx3QZN9JyHDwVInWYlwY5gcQ10FwGToynjmVTZ1Z47tx2bVX8DR9rO1f7QPg0BuUGwOBfGUjRuUDoth+HvZg0afxagipUFrfIzMA8CbE+A4ql7Bdkt4txOIB3QQadM/xHRzhw4DVdMgm2QzELRjjftM4mtzwhHsYePL9f75+gmRkBJ1sjTraIIuPJBX0zlWKBzyRyDHNAOtOXVKhMQFCEIbqLcEAcEAHHNFvDMJUInOAFyAPJDAA9EQH6KKnUDrtII4gyPNGfJABk+apdr7fbRdubpe7MwYA4XOquisD2mpkYl5OsEdIA+noseuzTxY7hzZp0uKOSdSNjsvaTKzd9tjMEHMFTN7rmsX2QxJbVLdHD1H6K1e846nI8k2l1Dy4lJ8+Rc+LtzcVwSd7l+uKG91WVrdpQHkbpLRad68DMgK/Y6RINiAQQdNE+PUwyNqL4EnhlCnJci8fi202FxBPADMnguQ9pqlbFYtxc24O6xsTutFgfrPNdI25JgOJAPA7pucgeOShYXBsDi4DvHM62RKTui7HCKjfk59jezNQAkgGR1vwgfa6hYvaGIwIaK4dWaACTYVGnNoFu8Rne98wtk7b5biHUHNqMcCILhNN85d4fLMGFcP2XQqjedTBJ43vr1Uxcou7HnGM1TRl9g9u6VSza7Af5asNd6kE9ZK6PsxxqUmPOt5BkEaGRZch7ZdiqYHxKbe9MmMo6Lp/YJrm4DDNc2IZHgCYPiFasintRklh7buzn34pYkuxYpzamwR1eS4+m75LHLVfibTIx7zo5jCOgG77grKrDP3mes0aSwQr0Atd+HnZsYmo6pUE06RFjk5+YB5AXPULIrof4e9q8Nh6Bo1iabt8u3oJa6YjK4IAhTjS6txNdLIsL7a3+B0tlIA21GWiW0eCqsH2lwtU7tPEUiTYDeAJ8DCtYyW1U+Dy0oyi6kqDac0EaCYUCBCEIIAEIoRoIAIhZTtrUfLG/wABE9XcD0ELWKDtfACtSLTnm08Dp9ln1WOWTE4x5LcE1DIpMxOxtpuoPBF2n5m8R91v6NUOaHNuCAR0K5pWpFri1wggwRzV32c218LuP+U5H+U/ZcnQap43258fodDV6frXXHn9TYVHxzP3WV7XUDDKnVh9x9VoxxN/K4PDoqftTej0c36jLxXR1q6sMvqYtM6yozWysR8Oqx3AiehsfRbmrVsYGhzuueLZ7KxHxKLSc4IPUWXP+zsvvQ+Zs1sOJfIxhW12FXJoMmLAjycYWKKk7MxYbVAc4iRui5gTeIyudVTocnRk/E0ajA8sNvG5psfXDnmcmzA03uPnbwUKjjt1wGZdMDoom0MRuxPFSsVgmVKYtMEOaRmHDIg6G5vzXYXtMxqPTFEl9FlQ94CRmLGFnNv9oDQrMZuOFN0/vAJaCOIHUJyrtDdeGPc9rohtQNs4TJa+0A+N1c0sMys0MLQ6c5EgDiQn80waoiYKi7EuFMxn3yMgwfxDmZgDjPBbekwNAa0QGgADSBYBNYXCspthjYyniTGvFPq2EekxZJ9TMt257LfttMOpkCsz5SflcNWk6ciuZVOx+NBj9mqHpukeYMLu5CEJZ4lJ2a9P9oZcMelU18Th1PsNjz/9cjq+mP8AyUhn4e44/wDxsHWo36Su0whCXsRLn9rZ/RfT+TjrPw0xhzNAD+9x9mLqWwMLUpYelTrPD3sbuucJMxlc3yhWCCeGNR4Muo1mTOkp1sABEjQVhlAggqnGdoKdN5YQ+RwAj3SynGCuTJjFy4LZVfaPHOo0d5nzEhoPCZM+iiO7VU/5H+ih7R2/TrMLHU3QdZFjoQs2bPBwajLeti7HikpJyWxBwfaas098h41BAB8CFrdnbRZWbvM8Qc2nmPqucubCk7OxzqLw9nQg5EcCuVptdkxyqbtfodDNpITjcNmabtTsnfHxWDvAd4cRx6hY9ahnaZzsg0T1KocfTuXAAAnTIFRrVjm+5j+f+Q0spxXRP5Fv2f2xEUqht/Af/Eq52hQ+JTe3iLdRceoWFV1gtrvIDS64yyun02rTh28gufTVLrgUq0XZiv3Ht4He8CPyWfqnvHqfdO4TElm9BIkRZY8GRYslmnNDrhQyc1XYyz/AKwVdj/m8B9UuL3jdpV7dDlTaBLIfJjI/Qpez+0ZpNIP7wDIDPpeygNqiL/oqP3JufNdGOeSLp6HHJt/kdG2dhGYhjagqd14kQAPAk5RkbK5wuEbTbDREZkm5+65xsnaFai1zKLhBO82wIPEcp+ikU+2eJm5YerVqhqoVujg6rR5ITcb28HTsO6U6FzSn25rj+Cmf8SD7pbfxCq602eo+qvjq8fx+hjelyHSQguef+5DhnRaejj9lIZ+Ig1oeT/yTfesfqL92yehu0FimfiJS1pP8CE+z8QcPqyqPAfdN94xepHYyehrkFlmdvcKf/wBB/j+av9m49lemKlOd0zEiMjGSaOSEtkxJY5R5RKQQQVgpC2ptWlhwHVnFrSYBgkTEwYFlj+0GOoVajalKqx28IIBEiMpBvktZ2g2aMRh6lLUjung4XafNcNeCxxa4Q4EgjnMEHoVi1bddPg2aWEZb3ubdrUAsbQqEZEjoSPZSKe0qgP8AvHdM/dc7pNnbNY6nKjubGapKe3Ko1a7qPqIUn/13eA3mDqDfyP3VOXD1brksg5R2fBYgwpuHxAI3XKhbthmocOcAj0Kk08bTP8YHWR9FTGOSHgeajImV6RaYPgm0BX3snB0cHA/VKLDwPkq5Rd8Dxe24lBBBISBQ9ossHcM+h/P3UxPYWm4nuNnwkeqsxbzX+xo5O2+ozdA3cPFLrYcHMLR4/AF7HTSax4Ete0ATGjlmqGLBB3rEGD1W/JjlHdHRw6lZk5R8eBnBEseWzIA3hxEmCEMfXG+Y1ieR/UJArS927nYTwAm/mT5KJtGg/wCJDWudIBsCdB6zKmKuW5T9oL2E/iOnEWt0TTsQgzAVj/BH9xA/NOt2S85uYPMp6SOTY07EDRJbXupTdjg5vPOAB6kp9mzaLblrjGcuPsAFHVBBuQRiEG4m6tm4ZjTZjPKfdPttYGOMQEjnEmmVNKnUcRutdf8ApIHnw5rr2ydp4ejSpURVaXABsNvLtcua5yPE6ZrQ9jsFvVPiECGZa94/ZW6fM1Oorko1EE43J8HQ0E1TqTmjXZW5yxzJcp/FDY/wqwrtHdq/NyeBfzF/ArqwCqe0+yxisO+ifmIlh4Obdp8/dVZYdcaLcGTonZw1tZOMcJjRV1RxpuLXCC0kEcCD3h5p4YgE8uHBc1wOvZYBwi9o4wlSowqZJQeJHiBwtmq6GHwjlNSPXRBp48VFEjhM2tHrKUys4ZOLehI9k0XeSKb8tEUQWFPalUH5yR/UA73Cs9n4w1Ad6JB0EW0sFng85DmpezK+7UH9Vj9PX3VWWFxZMdmaFPUanFzgP6bH0TKCyYcnblY8o2qLnCQBAZUgzdz5ERwc72WQcG1HF5aJNp4gGxOk2zUza2JcKcAmXkMHjn6SVHpgCw0gLoS1HcgqRRFPHLZiW0mts1oE8k6OaMgam6WGW4lVA5N8kc3IRFt7HqnDS6c0gqAEuBCOeWuqI80QUEigJQjTr5oPzuAjCgkVTaTbMkwPpZdF2Tg/g0ms1FzzJzWY7J7P36hqOyZl/ccvRbMBdDSY6XW/Jg1WS30oepiQgl0mHRBb6MRIJnpxTbqoEBJq1uGhumxTzHiEzfoFHH/xU2IadcV2Du1ZLgNHiAfMQfArDMqxnPj+a7R+KNMOoU/+J4/KVy+vRGuUrFkaUqOngtwTIjMTZOsrmI8fNJOCByt7Jp2FcBIv6KrYvJVOqTwnj90oOM9OarC4tzBS2ViYU9IWWrX5Jxjuarm1TZPsraKtxGJXRG197aGyjmrJ/XgkU60jwUdJNm3wtXfYHcR66p1UnZzEyHMOlx45j9cVcVagaC42ABJ6BcvJDpn0liexUY6tvV40pN/6n/Zv/cnaZVds+oS3fdZzyXn/ACyHg2ApYqei2dPT7PoUc7kkOCepuseCgb50yTrXmDkn8CjzqmgHjyTRPEfYJLqqS2pKQYVM5o3H7JLabjkPspNHAnWyhhYyDPIaJdOk4wG6lT6eFaL+6mYOn32DTeb7hCVshzrg2mx9lfBotZaYl39xzU5tBSEF34wUVSOM5Nu2E1qCNBMQRGDUzwPNE53jHLKyFQyYt1HRNEqtjGZ/ECnvYdvJ4v4ELnhwv65rpnbOn/sx47zfdYANvl091zdS2pnS0vuFeMKm/wBnIF+qsWsN0Xw/1zVPUzQV7qA4eai1tntzAjorapSNk3VZlyM/ZSpsClOz3DIymHNc3Qj2V8WJJZfkrFkAoqVXNKbVHgrSpg2uzF1Fq7KizXHxTKcWA5srG7lVrtMj4q+7U1/3baTc6zgz/Ad556bojxWUfgKjZtNtFaYR9SvUa4tI+HT3GjWSe8fINCqyY05qfp/UDk6on0neAiI6ZJYInhxlPU9nPOYA6+al09lN1JPoFURaIki2v6lPsokiwU9lFrchCc3PsoF6iv8A2HKTeMh91Lp4ZoFhpnmpDaX2SmsMfqUEOQ0xvJOCkdI5p4U061iBbGGs5KXs+lNRn9zfcIm01M2Uz99T6hPBXJCSezNoghKC7xzAIIIIAgOsNb+yS0ao6mfpxRVOCpHKjtQ2cO/qD6hYB7ch4rom32zh6nT6hYAgz5z9FztV7/yN2mfsjJQLP19U+aeUJOhFvA/ZZ1CT3SNLklyRX6jVIgybWERz4+SlOp/6onUlFkkd9MWnokvYLQpDQiez29kWSRXUxPOEQpKUKYifqlU2el0WSRBRiT9Vb7Jb+78TP0UGo08FbbKZ+7E8T7ouxZvYeDEoMKda1Ka3qiiqxn4aUynZSGsSt1FC2MsZI4Je4nQ0IQZ5eqmgsSwR4pzdQAQAsggIDRTtjg/GZ1+hUNWGwm/vm+J9FZiXtr8RJv2WasFCEW6hGS7ZzwOnRBAHiggCvAv4oibko2ZhJVA5D2s2aNQf0lYR7MwI59NVv8c2aTx/SfZc+2gP3e7Mb5YwnUB7gHeMErNPF3M0YvyasMqiyox2KdUcKdHUbwmd1rJ/3lQi5kjusGcSbRLFXsxaRWqipo4boAP9oGXjPNWOxaU0zVjv1XF/Rp7rG9GsAEKzLcvJRn1U4z6MWyWxpjFJbmTw22nUGuZig41WuhoaJNUQCHN4jn9ZUrC7YruucK9rc53Wud1LXEE+EK3GBYxznNaA4/M7Nx5bxvHLIJwBI9XBPqjBW+b/AMB0XsxmhUbUbIsRBIAIBEkTBu24ILTkR4kiEKLYqO4Fk8id5n0aE61v64qnU9LkpRVWroaFpUxo0r8vqjDONk40bvn7pJMwNb8/VZywS4X1VxgGdwdT7qrcI1V1gfkHipiJkew4GpRQUPG7Wo0rPe0HqB7kK2MJS2irKG6H6FNwJ70tMETpnKgbV24ykd2WTMS526J4CJc49AY1ULb+3t2kxuGPxK1Y7tMD1d0Gc5aqT2e7PNw436n7yu4d6obx/SyflaPVascIYo9eVW/C/dkcj2ytriqd07t8i07zTGYmAQRwIBVsAoGLwIdUZUaAHNcN45S3WeJEnzKsAq9RKE2pQVeqISoAKUIVZiNow/ca0k7wbJs2euqg1d97yx7nlweIaPlDZkk24K7FoJSVzfSqv5ev+zNk1cY7RVvj5ljX2rTad0S4zumBYGYuSr/Y9qrTfIrNVqNNnxQ42Lg8NbmNxpfB4E7rs1ptiCXk3+XTnCJRxKcO3fxb87L+SYvL0yeT5fmaAVG8SIKcDzyPCEwWDKbDOeKSWkdTw0C2WUUS/iDUwgou+eG9GsSgp6goZ8vog79aJdXP1FoiUgpBhnEDuu/tPsuf7VZFPe0a5j/BrgXHyldEeLLG1KYIIItcLPOfbyRkaMO6aKnY7Io0x/K3cPVndPqE/WoS0gifdRMGDRqGk/5XGWO4nLPiYHjJ/iUraNFztzdAlrg6ZggCT6kAHkVnyRcM/Un5tM0tKcafkjsoQ0STIub/AKhNNrGBvAGxNs/FNhlZvzFxAbEwHzDWgWHeJLt4nknHmGM3mQ58B0G4JbJHMWK0rNCTfdXVb8eOb9H/AFIzS08412nVL6/3+RyrigRfumBmOPTRLbYDJQ3Yum5pfvENIm7TkwS4DiYBtyUiszeALb8CDaCqcmHDKcVG42973rZfh5tc8IeM88ItySdceL3f7V4JBb3U01n5lR9929AOosb6ZypNDEE90jOb8glyaDJGPUmmqv08X5JhrYSfS007r868CnNkdFbbPj4Y46cr+qrd3if9VZYS1McIWSCt0aMnBUdotqOpgU6XeqPgADi6wA5n0AJ0UPDdh6DhOJ3qtU3cd97Wg8GgHLrJTmxmfFxRqG+40vH91Qua3yp07f8AFK0+9AldDNN4axQder+JSvUoOzfZpmHe94Bzcyk1xksp7xOfFxk9IGhV3WxDWjvOaPFQaWKdVcacGmCwmT80ZAgaXhFX2cQ9pYAYD/muJJtI/wAj5Jnhuf8Azyp1+VevC9PJllqHKN41f99OQ620nOIbSAO80uDnTpM28E3hSS6nWcbFh3jkAZgeaUWiiGjdLnMY8g2DT/E4TxT7KLnhpMAEOBYR3YM7nd4/LIJ4qyeXFCLjjjs7Vvlr2v2p+FYsMGSTUsj9HXhcfyvmK2g4QxxBdDpaARcwTc8LJsOfUNh3HCm7Iti7S5pcDLjuE5cIU2lhmhrGxO4AB4CJ906CsPdpUvHBsUUnZBw+zGjdLiXuawMk8IIPMgzcGbq+2FZzot3Y9VAKsNi5ungFOKTlkTYuT3WXRqnkUr4mekxfP0TCAK6Nsx0PuYDqBFuKCa3uFvqgiyKF7ul5HrKbhOG9wbjOUiR0FtLoYCSspVZDj1WscFmqjLmeJWXULZGjA92V+Iw7Xy14BHNNU6O6Ikkabxk+ecKZUbAn0TdRp0WRt1V7GlEcwmK9FrokAxMToSCD6E+al1GpFZtlXwOmQ3YNu6N20Agbtt2RBgZf6qJV2bPw907opgAC4yc3UH+VpHirIN1Q+Gp65JjWVbRWbcibuMAhxjvEAGATED/mTmAql3zU9who6CS4RH+M+IVg/wBjCPdyv1Td3ZqvoQ0nyNuZaeX1Uxg/dGOBUeo3Lgp+HA3I0g+qXE+mabFycGd7HGHVZzNPDn/lp7h/6muWmWVxDHYatvgS2TGgLXHecwnQ70uaTaSRwWiwePZVHdcCf5TZw6tNwt2txtz7i3TK1wNPrgVbMO/DWyci1xNx4jVNU8NUqNmra7HQQJbABcGxl3rCZOasd0b29rEeEzCcaVm7tcIEq4Gn0wYJFwTHiINuiXCDQhCrJDlLLYSGlHKACCttjizvBVRVtsf5T1+it0/vory+6T0cokF0TKGQjSZQQApzfL3Qjz4QUsOmJveeEJHudSggDTH1HHx0UXE7Oa8S0weB+6lHllxR55TkocU1TJTa4M3jMK5phwIUV4WvcCbHvDgbhVmL2UDdvdOcafkss9O/+pfDN6mfcxIgyp2JwzmfMI56eajhvJZZRa5NCdkY04SSIhSN2/6zSNzVJQ1jJboUCPzTg5oKKJsafw8VMwx7oUd7eSkYeN0frVSiJC30wRDgCNZuoB2HQn5LDQOcB4AGArJ50QarY5ZxVRbEoaoYdjBusaGjgBHnxTw90REnkjVbduwAM0ZQhHuk2zUgIEJYUqhs1x+buj1VlQwrW5C/E5q2GCUuSuWVIraOz3Oz7o5/ZWmFoBggJ1Ba8eKMN0USyOQaARI1cIBBGQggAQlB0+08EgFGQggW5sG+WnApLgRz5BKa+0HwPBG3gYHOM1IAY7kfyKWDlnl5hIab63spbBMG3DgpSshkUQQJE3Ofsq7GbJDpNMBpBuJsrprNLZylkX6oljUuQU3HgxeJwL6fzNgcRcKIVvnQba+46KsxuxmPgtG4Twy8lkyaTzE0Q1H/AKMk4IgNFY47Zb6ZuN4cR9lXALHKDjszTGSfAh4upFE2CYqNlPUMgEpLFkSltak/dLptLjDQT9FKQomUum0mwk9FPobL1efAfUqwp0g3IQr4aeT5KpZUuCto7NObjHLVWFGg1vyj7pxBaYYox4KJTbDQCCCsFDQQCCkABBGgpAMIISggAijCIIwgAJ3MTckanKE0U5RH280Ihhn+7NSWtIi+WX5qIHkAhSp7odrYJ4isWW36+iPcy5JFV0RCW3VOQGi1yPD80Yboic2xz1QwIvzH9SFBxuzadSSRB4junl1U+iZnkE0TZUySa3HTa4MxitkPZdveHLPxCawmHc6AAfoOq1bskhZnpot8lyzutytw+ywPnM8h91ObTAsBHRLCBVsYRjwVuTlyEURRoJiAkEEEABGiRoAASkQRhSgAggjKkAkaCNBB/9k="/>
          <p:cNvSpPr>
            <a:spLocks noChangeAspect="1" noChangeArrowheads="1"/>
          </p:cNvSpPr>
          <p:nvPr/>
        </p:nvSpPr>
        <p:spPr bwMode="auto">
          <a:xfrm>
            <a:off x="9075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7" name="AutoShape 10" descr="data:image/jpeg;base64,/9j/4AAQSkZJRgABAQAAAQABAAD/2wCEAAkGBxQTEhUUEhQUFRUXGBgXFxgXFxcXFxcYGBgXGBgYGBcaHCggGBwlHBcXITEhJSkrLi4uFx8zODMsNygtLisBCgoKDg0OGxAQGiwmICQsLCwsLCwsLywsLC8vLCw1LiwsLCwsLCwsLCwsLCwsLCwsLCwsLCwsLCwsLCwsLCwsLP/AABEIAOwA1QMBIgACEQEDEQH/xAAbAAAABwEAAAAAAAAAAAAAAAAAAQIDBAUGB//EAEIQAAEDAgMFBgQDBwEHBQAAAAEAAhEDIQQxQQUSUWFxBiKBkaGxEzLB0Qfh8BQjQlJicoLxJDNzkqKywhUXQ0RT/8QAGgEAAgMBAQAAAAAAAAAAAAAAAAIBAwQFBv/EADERAAICAQMDAQUIAgMAAAAAAAABAhEDBCExEhNBUSIyYYGRBRRxobHB4fDR8SNCUv/aAAwDAQACEQMRAD8A7Cb35Z6pLmZwch4p74OWkFI3XRxvHgs9FliS5w1yHX/VEXu9PRLcM7ZCPBEJkW08/wBXQAjvHXMW+yUylMcPZKYTA6pRokzJ6HRCQWJEDmRwSmsJN7g5RkE61gBn/RK9E1EWBotxjzQPC/VGRmgnIAh4oISgAIeKAKEoADm68EAbcEBqs/2u7SMwTA496o4Qxuh0kxpJ8fUQ9gSst6jN3LU58EiB4cb+3kuX7K7aVK9UiqYeD3DENded0NnMEamTkt3s3bTX2NnfynPw4j9WUdFq0DdOmWhaRe/X0Q3gcx4j3KDKgOWZSnCZ6fqySqGsL4X8pBXFO0+N/wBvq1WG7ao3TzpwJ82rpXbbbX7JQJYf3j+6zla7vAepC40SqMz8Ha+ycL3yPh7FjsLapw9cVt3eID7G13NInzKlbDwRxmJLqzu6Jq13kx3QZN9JyHDwVInWYlwY5gcQ10FwGToynjmVTZ1Z47tx2bVX8DR9rO1f7QPg0BuUGwOBfGUjRuUDoth+HvZg0afxagipUFrfIzMA8CbE+A4ql7Bdkt4txOIB3QQadM/xHRzhw4DVdMgm2QzELRjjftM4mtzwhHsYePL9f75+gmRkBJ1sjTraIIuPJBX0zlWKBzyRyDHNAOtOXVKhMQFCEIbqLcEAcEAHHNFvDMJUInOAFyAPJDAA9EQH6KKnUDrtII4gyPNGfJABk+apdr7fbRdubpe7MwYA4XOquisD2mpkYl5OsEdIA+noseuzTxY7hzZp0uKOSdSNjsvaTKzd9tjMEHMFTN7rmsX2QxJbVLdHD1H6K1e846nI8k2l1Dy4lJ8+Rc+LtzcVwSd7l+uKG91WVrdpQHkbpLRad68DMgK/Y6RINiAQQdNE+PUwyNqL4EnhlCnJci8fi202FxBPADMnguQ9pqlbFYtxc24O6xsTutFgfrPNdI25JgOJAPA7pucgeOShYXBsDi4DvHM62RKTui7HCKjfk59jezNQAkgGR1vwgfa6hYvaGIwIaK4dWaACTYVGnNoFu8Rne98wtk7b5biHUHNqMcCILhNN85d4fLMGFcP2XQqjedTBJ43vr1Uxcou7HnGM1TRl9g9u6VSza7Af5asNd6kE9ZK6PsxxqUmPOt5BkEaGRZch7ZdiqYHxKbe9MmMo6Lp/YJrm4DDNc2IZHgCYPiFasintRklh7buzn34pYkuxYpzamwR1eS4+m75LHLVfibTIx7zo5jCOgG77grKrDP3mes0aSwQr0Atd+HnZsYmo6pUE06RFjk5+YB5AXPULIrof4e9q8Nh6Bo1iabt8u3oJa6YjK4IAhTjS6txNdLIsL7a3+B0tlIA21GWiW0eCqsH2lwtU7tPEUiTYDeAJ8DCtYyW1U+Dy0oyi6kqDac0EaCYUCBCEIIAEIoRoIAIhZTtrUfLG/wABE9XcD0ELWKDtfACtSLTnm08Dp9ln1WOWTE4x5LcE1DIpMxOxtpuoPBF2n5m8R91v6NUOaHNuCAR0K5pWpFri1wggwRzV32c218LuP+U5H+U/ZcnQap43258fodDV6frXXHn9TYVHxzP3WV7XUDDKnVh9x9VoxxN/K4PDoqftTej0c36jLxXR1q6sMvqYtM6yozWysR8Oqx3AiehsfRbmrVsYGhzuueLZ7KxHxKLSc4IPUWXP+zsvvQ+Zs1sOJfIxhW12FXJoMmLAjycYWKKk7MxYbVAc4iRui5gTeIyudVTocnRk/E0ajA8sNvG5psfXDnmcmzA03uPnbwUKjjt1wGZdMDoom0MRuxPFSsVgmVKYtMEOaRmHDIg6G5vzXYXtMxqPTFEl9FlQ94CRmLGFnNv9oDQrMZuOFN0/vAJaCOIHUJyrtDdeGPc9rohtQNs4TJa+0A+N1c0sMys0MLQ6c5EgDiQn80waoiYKi7EuFMxn3yMgwfxDmZgDjPBbekwNAa0QGgADSBYBNYXCspthjYyniTGvFPq2EekxZJ9TMt257LfttMOpkCsz5SflcNWk6ciuZVOx+NBj9mqHpukeYMLu5CEJZ4lJ2a9P9oZcMelU18Th1PsNjz/9cjq+mP8AyUhn4e44/wDxsHWo36Su0whCXsRLn9rZ/RfT+TjrPw0xhzNAD+9x9mLqWwMLUpYelTrPD3sbuucJMxlc3yhWCCeGNR4Muo1mTOkp1sABEjQVhlAggqnGdoKdN5YQ+RwAj3SynGCuTJjFy4LZVfaPHOo0d5nzEhoPCZM+iiO7VU/5H+ih7R2/TrMLHU3QdZFjoQs2bPBwajLeti7HikpJyWxBwfaas098h41BAB8CFrdnbRZWbvM8Qc2nmPqucubCk7OxzqLw9nQg5EcCuVptdkxyqbtfodDNpITjcNmabtTsnfHxWDvAd4cRx6hY9ahnaZzsg0T1KocfTuXAAAnTIFRrVjm+5j+f+Q0spxXRP5Fv2f2xEUqht/Af/Eq52hQ+JTe3iLdRceoWFV1gtrvIDS64yyun02rTh28gufTVLrgUq0XZiv3Ht4He8CPyWfqnvHqfdO4TElm9BIkRZY8GRYslmnNDrhQyc1XYyz/AKwVdj/m8B9UuL3jdpV7dDlTaBLIfJjI/Qpez+0ZpNIP7wDIDPpeygNqiL/oqP3JufNdGOeSLp6HHJt/kdG2dhGYhjagqd14kQAPAk5RkbK5wuEbTbDREZkm5+65xsnaFai1zKLhBO82wIPEcp+ikU+2eJm5YerVqhqoVujg6rR5ITcb28HTsO6U6FzSn25rj+Cmf8SD7pbfxCq602eo+qvjq8fx+hjelyHSQguef+5DhnRaejj9lIZ+Ig1oeT/yTfesfqL92yehu0FimfiJS1pP8CE+z8QcPqyqPAfdN94xepHYyehrkFlmdvcKf/wBB/j+av9m49lemKlOd0zEiMjGSaOSEtkxJY5R5RKQQQVgpC2ptWlhwHVnFrSYBgkTEwYFlj+0GOoVajalKqx28IIBEiMpBvktZ2g2aMRh6lLUjung4XafNcNeCxxa4Q4EgjnMEHoVi1bddPg2aWEZb3ubdrUAsbQqEZEjoSPZSKe0qgP8AvHdM/dc7pNnbNY6nKjubGapKe3Ko1a7qPqIUn/13eA3mDqDfyP3VOXD1brksg5R2fBYgwpuHxAI3XKhbthmocOcAj0Kk08bTP8YHWR9FTGOSHgeajImV6RaYPgm0BX3snB0cHA/VKLDwPkq5Rd8Dxe24lBBBISBQ9ossHcM+h/P3UxPYWm4nuNnwkeqsxbzX+xo5O2+ozdA3cPFLrYcHMLR4/AF7HTSax4Ete0ATGjlmqGLBB3rEGD1W/JjlHdHRw6lZk5R8eBnBEseWzIA3hxEmCEMfXG+Y1ieR/UJArS927nYTwAm/mT5KJtGg/wCJDWudIBsCdB6zKmKuW5T9oL2E/iOnEWt0TTsQgzAVj/BH9xA/NOt2S85uYPMp6SOTY07EDRJbXupTdjg5vPOAB6kp9mzaLblrjGcuPsAFHVBBuQRiEG4m6tm4ZjTZjPKfdPttYGOMQEjnEmmVNKnUcRutdf8ApIHnw5rr2ydp4ejSpURVaXABsNvLtcua5yPE6ZrQ9jsFvVPiECGZa94/ZW6fM1Oorko1EE43J8HQ0E1TqTmjXZW5yxzJcp/FDY/wqwrtHdq/NyeBfzF/ArqwCqe0+yxisO+ifmIlh4Obdp8/dVZYdcaLcGTonZw1tZOMcJjRV1RxpuLXCC0kEcCD3h5p4YgE8uHBc1wOvZYBwi9o4wlSowqZJQeJHiBwtmq6GHwjlNSPXRBp48VFEjhM2tHrKUys4ZOLehI9k0XeSKb8tEUQWFPalUH5yR/UA73Cs9n4w1Ad6JB0EW0sFng85DmpezK+7UH9Vj9PX3VWWFxZMdmaFPUanFzgP6bH0TKCyYcnblY8o2qLnCQBAZUgzdz5ERwc72WQcG1HF5aJNp4gGxOk2zUza2JcKcAmXkMHjn6SVHpgCw0gLoS1HcgqRRFPHLZiW0mts1oE8k6OaMgam6WGW4lVA5N8kc3IRFt7HqnDS6c0gqAEuBCOeWuqI80QUEigJQjTr5oPzuAjCgkVTaTbMkwPpZdF2Tg/g0ms1FzzJzWY7J7P36hqOyZl/ccvRbMBdDSY6XW/Jg1WS30oepiQgl0mHRBb6MRIJnpxTbqoEBJq1uGhumxTzHiEzfoFHH/xU2IadcV2Du1ZLgNHiAfMQfArDMqxnPj+a7R+KNMOoU/+J4/KVy+vRGuUrFkaUqOngtwTIjMTZOsrmI8fNJOCByt7Jp2FcBIv6KrYvJVOqTwnj90oOM9OarC4tzBS2ViYU9IWWrX5Jxjuarm1TZPsraKtxGJXRG197aGyjmrJ/XgkU60jwUdJNm3wtXfYHcR66p1UnZzEyHMOlx45j9cVcVagaC42ABJ6BcvJDpn0liexUY6tvV40pN/6n/Zv/cnaZVds+oS3fdZzyXn/ACyHg2ApYqei2dPT7PoUc7kkOCepuseCgb50yTrXmDkn8CjzqmgHjyTRPEfYJLqqS2pKQYVM5o3H7JLabjkPspNHAnWyhhYyDPIaJdOk4wG6lT6eFaL+6mYOn32DTeb7hCVshzrg2mx9lfBotZaYl39xzU5tBSEF34wUVSOM5Nu2E1qCNBMQRGDUzwPNE53jHLKyFQyYt1HRNEqtjGZ/ECnvYdvJ4v4ELnhwv65rpnbOn/sx47zfdYANvl091zdS2pnS0vuFeMKm/wBnIF+qsWsN0Xw/1zVPUzQV7qA4eai1tntzAjorapSNk3VZlyM/ZSpsClOz3DIymHNc3Qj2V8WJJZfkrFkAoqVXNKbVHgrSpg2uzF1Fq7KizXHxTKcWA5srG7lVrtMj4q+7U1/3baTc6zgz/Ad556bojxWUfgKjZtNtFaYR9SvUa4tI+HT3GjWSe8fINCqyY05qfp/UDk6on0neAiI6ZJYInhxlPU9nPOYA6+al09lN1JPoFURaIki2v6lPsokiwU9lFrchCc3PsoF6iv8A2HKTeMh91Lp4ZoFhpnmpDaX2SmsMfqUEOQ0xvJOCkdI5p4U061iBbGGs5KXs+lNRn9zfcIm01M2Uz99T6hPBXJCSezNoghKC7xzAIIIIAgOsNb+yS0ao6mfpxRVOCpHKjtQ2cO/qD6hYB7ch4rom32zh6nT6hYAgz5z9FztV7/yN2mfsjJQLP19U+aeUJOhFvA/ZZ1CT3SNLklyRX6jVIgybWERz4+SlOp/6onUlFkkd9MWnokvYLQpDQiez29kWSRXUxPOEQpKUKYifqlU2el0WSRBRiT9Vb7Jb+78TP0UGo08FbbKZ+7E8T7ouxZvYeDEoMKda1Ka3qiiqxn4aUynZSGsSt1FC2MsZI4Je4nQ0IQZ5eqmgsSwR4pzdQAQAsggIDRTtjg/GZ1+hUNWGwm/vm+J9FZiXtr8RJv2WasFCEW6hGS7ZzwOnRBAHiggCvAv4oibko2ZhJVA5D2s2aNQf0lYR7MwI59NVv8c2aTx/SfZc+2gP3e7Mb5YwnUB7gHeMErNPF3M0YvyasMqiyox2KdUcKdHUbwmd1rJ/3lQi5kjusGcSbRLFXsxaRWqipo4boAP9oGXjPNWOxaU0zVjv1XF/Rp7rG9GsAEKzLcvJRn1U4z6MWyWxpjFJbmTw22nUGuZig41WuhoaJNUQCHN4jn9ZUrC7YruucK9rc53Wud1LXEE+EK3GBYxznNaA4/M7Nx5bxvHLIJwBI9XBPqjBW+b/AMB0XsxmhUbUbIsRBIAIBEkTBu24ILTkR4kiEKLYqO4Fk8id5n0aE61v64qnU9LkpRVWroaFpUxo0r8vqjDONk40bvn7pJMwNb8/VZywS4X1VxgGdwdT7qrcI1V1gfkHipiJkew4GpRQUPG7Wo0rPe0HqB7kK2MJS2irKG6H6FNwJ70tMETpnKgbV24ykd2WTMS526J4CJc49AY1ULb+3t2kxuGPxK1Y7tMD1d0Gc5aqT2e7PNw436n7yu4d6obx/SyflaPVascIYo9eVW/C/dkcj2ytriqd07t8i07zTGYmAQRwIBVsAoGLwIdUZUaAHNcN45S3WeJEnzKsAq9RKE2pQVeqISoAKUIVZiNow/ca0k7wbJs2euqg1d97yx7nlweIaPlDZkk24K7FoJSVzfSqv5ev+zNk1cY7RVvj5ljX2rTad0S4zumBYGYuSr/Y9qrTfIrNVqNNnxQ42Lg8NbmNxpfB4E7rs1ptiCXk3+XTnCJRxKcO3fxb87L+SYvL0yeT5fmaAVG8SIKcDzyPCEwWDKbDOeKSWkdTw0C2WUUS/iDUwgou+eG9GsSgp6goZ8vog79aJdXP1FoiUgpBhnEDuu/tPsuf7VZFPe0a5j/BrgXHyldEeLLG1KYIIItcLPOfbyRkaMO6aKnY7Io0x/K3cPVndPqE/WoS0gifdRMGDRqGk/5XGWO4nLPiYHjJ/iUraNFztzdAlrg6ZggCT6kAHkVnyRcM/Un5tM0tKcafkjsoQ0STIub/AKhNNrGBvAGxNs/FNhlZvzFxAbEwHzDWgWHeJLt4nknHmGM3mQ58B0G4JbJHMWK0rNCTfdXVb8eOb9H/AFIzS08412nVL6/3+RyrigRfumBmOPTRLbYDJQ3Yum5pfvENIm7TkwS4DiYBtyUiszeALb8CDaCqcmHDKcVG42973rZfh5tc8IeM88ItySdceL3f7V4JBb3U01n5lR9929AOosb6ZypNDEE90jOb8glyaDJGPUmmqv08X5JhrYSfS007r868CnNkdFbbPj4Y46cr+qrd3if9VZYS1McIWSCt0aMnBUdotqOpgU6XeqPgADi6wA5n0AJ0UPDdh6DhOJ3qtU3cd97Wg8GgHLrJTmxmfFxRqG+40vH91Qua3yp07f8AFK0+9AldDNN4axQder+JSvUoOzfZpmHe94Bzcyk1xksp7xOfFxk9IGhV3WxDWjvOaPFQaWKdVcacGmCwmT80ZAgaXhFX2cQ9pYAYD/muJJtI/wAj5Jnhuf8Azyp1+VevC9PJllqHKN41f99OQ620nOIbSAO80uDnTpM28E3hSS6nWcbFh3jkAZgeaUWiiGjdLnMY8g2DT/E4TxT7KLnhpMAEOBYR3YM7nd4/LIJ4qyeXFCLjjjs7Vvlr2v2p+FYsMGSTUsj9HXhcfyvmK2g4QxxBdDpaARcwTc8LJsOfUNh3HCm7Iti7S5pcDLjuE5cIU2lhmhrGxO4AB4CJ906CsPdpUvHBsUUnZBw+zGjdLiXuawMk8IIPMgzcGbq+2FZzot3Y9VAKsNi5ungFOKTlkTYuT3WXRqnkUr4mekxfP0TCAK6Nsx0PuYDqBFuKCa3uFvqgiyKF7ul5HrKbhOG9wbjOUiR0FtLoYCSspVZDj1WscFmqjLmeJWXULZGjA92V+Iw7Xy14BHNNU6O6Ikkabxk+ecKZUbAn0TdRp0WRt1V7GlEcwmK9FrokAxMToSCD6E+al1GpFZtlXwOmQ3YNu6N20Agbtt2RBgZf6qJV2bPw907opgAC4yc3UH+VpHirIN1Q+Gp65JjWVbRWbcibuMAhxjvEAGATED/mTmAql3zU9who6CS4RH+M+IVg/wBjCPdyv1Td3ZqvoQ0nyNuZaeX1Uxg/dGOBUeo3Lgp+HA3I0g+qXE+mabFycGd7HGHVZzNPDn/lp7h/6muWmWVxDHYatvgS2TGgLXHecwnQ70uaTaSRwWiwePZVHdcCf5TZw6tNwt2txtz7i3TK1wNPrgVbMO/DWyci1xNx4jVNU8NUqNmra7HQQJbABcGxl3rCZOasd0b29rEeEzCcaVm7tcIEq4Gn0wYJFwTHiINuiXCDQhCrJDlLLYSGlHKACCttjizvBVRVtsf5T1+it0/vory+6T0cokF0TKGQjSZQQApzfL3Qjz4QUsOmJveeEJHudSggDTH1HHx0UXE7Oa8S0weB+6lHllxR55TkocU1TJTa4M3jMK5phwIUV4WvcCbHvDgbhVmL2UDdvdOcafkss9O/+pfDN6mfcxIgyp2JwzmfMI56eajhvJZZRa5NCdkY04SSIhSN2/6zSNzVJQ1jJboUCPzTg5oKKJsafw8VMwx7oUd7eSkYeN0frVSiJC30wRDgCNZuoB2HQn5LDQOcB4AGArJ50QarY5ZxVRbEoaoYdjBusaGjgBHnxTw90REnkjVbduwAM0ZQhHuk2zUgIEJYUqhs1x+buj1VlQwrW5C/E5q2GCUuSuWVIraOz3Oz7o5/ZWmFoBggJ1Ba8eKMN0USyOQaARI1cIBBGQggAQlB0+08EgFGQggW5sG+WnApLgRz5BKa+0HwPBG3gYHOM1IAY7kfyKWDlnl5hIab63spbBMG3DgpSshkUQQJE3Ofsq7GbJDpNMBpBuJsrprNLZylkX6oljUuQU3HgxeJwL6fzNgcRcKIVvnQba+46KsxuxmPgtG4Twy8lkyaTzE0Q1H/AKMk4IgNFY47Zb6ZuN4cR9lXALHKDjszTGSfAh4upFE2CYqNlPUMgEpLFkSltak/dLptLjDQT9FKQomUum0mwk9FPobL1efAfUqwp0g3IQr4aeT5KpZUuCto7NObjHLVWFGg1vyj7pxBaYYox4KJTbDQCCCsFDQQCCkABBGgpAMIISggAijCIIwgAJ3MTckanKE0U5RH280Ihhn+7NSWtIi+WX5qIHkAhSp7odrYJ4isWW36+iPcy5JFV0RCW3VOQGi1yPD80Yboic2xz1QwIvzH9SFBxuzadSSRB4junl1U+iZnkE0TZUySa3HTa4MxitkPZdveHLPxCawmHc6AAfoOq1bskhZnpot8lyzutytw+ywPnM8h91ObTAsBHRLCBVsYRjwVuTlyEURRoJiAkEEEABGiRoAASkQRhSgAggjKkAkaCNBB/9k="/>
          <p:cNvSpPr>
            <a:spLocks noChangeAspect="1" noChangeArrowheads="1"/>
          </p:cNvSpPr>
          <p:nvPr/>
        </p:nvSpPr>
        <p:spPr bwMode="auto">
          <a:xfrm>
            <a:off x="9228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540" y="2708920"/>
            <a:ext cx="1446460" cy="160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s://encrypted-tbn1.gstatic.com/images?q=tbn:ANd9GcTGKkrZEhXFIkbP9xwoTFq3vhDGJtteVuq9WXI5lJD5ahJMgIDqM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385" y="3789040"/>
            <a:ext cx="1464850" cy="1552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812360" y="260648"/>
            <a:ext cx="10081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כרטיס 6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3368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405224"/>
              </p:ext>
            </p:extLst>
          </p:nvPr>
        </p:nvGraphicFramePr>
        <p:xfrm>
          <a:off x="1763690" y="1508549"/>
          <a:ext cx="5306517" cy="4239125"/>
        </p:xfrm>
        <a:graphic>
          <a:graphicData uri="http://schemas.openxmlformats.org/drawingml/2006/table">
            <a:tbl>
              <a:tblPr rtl="1" firstRow="1" firstCol="1" bandRow="1"/>
              <a:tblGrid>
                <a:gridCol w="482268"/>
                <a:gridCol w="482268"/>
                <a:gridCol w="482268"/>
                <a:gridCol w="482268"/>
                <a:gridCol w="482268"/>
                <a:gridCol w="482268"/>
                <a:gridCol w="482268"/>
                <a:gridCol w="482268"/>
                <a:gridCol w="482791"/>
                <a:gridCol w="482791"/>
                <a:gridCol w="482791"/>
              </a:tblGrid>
              <a:tr h="39843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e-IL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e-IL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e-IL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6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להתמסר</a:t>
                      </a:r>
                      <a:r>
                        <a:rPr lang="he-IL" sz="600" baseline="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 בעמה לדאגה ל...</a:t>
                      </a:r>
                      <a:endParaRPr lang="en-US" sz="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39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האשה צעקה שהיא...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האשה שעליה הכרטיס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8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r>
                        <a:rPr lang="he-IL" sz="8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דאגה למקומות עבודה..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r>
                        <a:rPr lang="he-IL" sz="9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עשתה</a:t>
                      </a:r>
                      <a:r>
                        <a:rPr lang="he-IL" sz="900" baseline="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 במו ידיה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מפעל</a:t>
                      </a:r>
                      <a:r>
                        <a:rPr lang="he-IL" sz="900" baseline="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 ל...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r>
                        <a:rPr lang="he-IL" sz="900" dirty="0" smtClean="0">
                          <a:effectLst/>
                          <a:latin typeface="+mn-lt"/>
                          <a:ea typeface="Calibri"/>
                          <a:cs typeface="+mn-cs"/>
                        </a:rPr>
                        <a:t> היא</a:t>
                      </a:r>
                      <a:r>
                        <a:rPr lang="he-IL" sz="900" baseline="0" dirty="0" smtClean="0">
                          <a:effectLst/>
                          <a:latin typeface="+mn-lt"/>
                          <a:ea typeface="Calibri"/>
                          <a:cs typeface="+mn-cs"/>
                        </a:rPr>
                        <a:t> שטפה את ...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מה שעשתה לרצפה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3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633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700" dirty="0">
                          <a:effectLst/>
                          <a:latin typeface="Calibri"/>
                          <a:ea typeface="Calibri"/>
                          <a:cs typeface="Arial"/>
                        </a:rPr>
                        <a:t>הרבנית </a:t>
                      </a:r>
                      <a:r>
                        <a:rPr lang="he-IL" sz="700" dirty="0" err="1">
                          <a:effectLst/>
                          <a:latin typeface="Calibri"/>
                          <a:ea typeface="Calibri"/>
                          <a:cs typeface="Arial"/>
                        </a:rPr>
                        <a:t>היתה</a:t>
                      </a:r>
                      <a:r>
                        <a:rPr lang="he-IL" sz="700" dirty="0">
                          <a:effectLst/>
                          <a:latin typeface="Calibri"/>
                          <a:ea typeface="Calibri"/>
                          <a:cs typeface="Arial"/>
                        </a:rPr>
                        <a:t> חדורה בו</a:t>
                      </a:r>
                      <a:endParaRPr lang="en-US" sz="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r>
                        <a:rPr lang="he-IL" sz="9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כפה פרסה ל...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3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r>
                        <a:rPr lang="he-IL" sz="9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ואין שום....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3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r>
                        <a:rPr lang="he-IL" sz="9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תוך כדי....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r>
                        <a:rPr lang="he-IL" sz="8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מומחית בזה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3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r>
                        <a:rPr lang="he-IL" sz="9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אמרה </a:t>
                      </a:r>
                      <a:r>
                        <a:rPr lang="he-IL" sz="8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שהקב"ה....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9843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800" dirty="0" err="1" smtClean="0">
                          <a:effectLst/>
                          <a:latin typeface="Calibri"/>
                          <a:ea typeface="Calibri"/>
                          <a:cs typeface="Arial"/>
                        </a:rPr>
                        <a:t>האשה</a:t>
                      </a:r>
                      <a:r>
                        <a:rPr lang="he-IL" sz="800" baseline="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 שעזרה לה </a:t>
                      </a:r>
                      <a:r>
                        <a:rPr lang="he-IL" sz="800" baseline="0" dirty="0" err="1" smtClean="0">
                          <a:effectLst/>
                          <a:latin typeface="Calibri"/>
                          <a:ea typeface="Calibri"/>
                          <a:cs typeface="Arial"/>
                        </a:rPr>
                        <a:t>היתה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r>
                        <a:rPr lang="he-IL" sz="900" dirty="0" smtClean="0">
                          <a:effectLst/>
                          <a:latin typeface="+mn-lt"/>
                          <a:ea typeface="Calibri"/>
                          <a:cs typeface="+mn-cs"/>
                        </a:rPr>
                        <a:t>הקדוש ברוך...</a:t>
                      </a:r>
                      <a:endParaRPr lang="en-US" sz="900" dirty="0" smtClean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3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r>
                        <a:rPr lang="he-IL" sz="9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חדורה ב...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7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r>
                        <a:rPr lang="he-IL" sz="7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הקב"ה זיכה אותה להציל...</a:t>
                      </a:r>
                      <a:endParaRPr lang="en-US" sz="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r>
                        <a:rPr lang="he-IL" sz="9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זוהמה בכל....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9843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900" dirty="0"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387" marR="58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6" name="מחבר ישר 5"/>
          <p:cNvCxnSpPr/>
          <p:nvPr/>
        </p:nvCxnSpPr>
        <p:spPr>
          <a:xfrm flipV="1">
            <a:off x="6444208" y="1844824"/>
            <a:ext cx="541338" cy="160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מחבר ישר 6"/>
          <p:cNvCxnSpPr/>
          <p:nvPr/>
        </p:nvCxnSpPr>
        <p:spPr>
          <a:xfrm flipV="1">
            <a:off x="5940152" y="1772816"/>
            <a:ext cx="1127125" cy="233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מחבר חץ ישר 7"/>
          <p:cNvCxnSpPr/>
          <p:nvPr/>
        </p:nvCxnSpPr>
        <p:spPr>
          <a:xfrm flipH="1">
            <a:off x="6804248" y="1772816"/>
            <a:ext cx="265113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חץ ישר 8"/>
          <p:cNvCxnSpPr/>
          <p:nvPr/>
        </p:nvCxnSpPr>
        <p:spPr>
          <a:xfrm flipH="1">
            <a:off x="6948264" y="1844824"/>
            <a:ext cx="0" cy="841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ישר 10"/>
          <p:cNvCxnSpPr/>
          <p:nvPr/>
        </p:nvCxnSpPr>
        <p:spPr>
          <a:xfrm flipV="1">
            <a:off x="6516216" y="2708920"/>
            <a:ext cx="504056" cy="893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חץ ישר 12"/>
          <p:cNvCxnSpPr/>
          <p:nvPr/>
        </p:nvCxnSpPr>
        <p:spPr>
          <a:xfrm flipH="1">
            <a:off x="6660233" y="2708920"/>
            <a:ext cx="36003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ישר 14"/>
          <p:cNvCxnSpPr/>
          <p:nvPr/>
        </p:nvCxnSpPr>
        <p:spPr>
          <a:xfrm flipV="1">
            <a:off x="3131840" y="1628800"/>
            <a:ext cx="144016" cy="3600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מחבר חץ ישר 16"/>
          <p:cNvCxnSpPr/>
          <p:nvPr/>
        </p:nvCxnSpPr>
        <p:spPr>
          <a:xfrm flipH="1">
            <a:off x="3267472" y="1628800"/>
            <a:ext cx="8384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מחבר חץ ישר 24"/>
          <p:cNvCxnSpPr/>
          <p:nvPr/>
        </p:nvCxnSpPr>
        <p:spPr>
          <a:xfrm flipH="1">
            <a:off x="5004048" y="4149080"/>
            <a:ext cx="21602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12360" y="260648"/>
            <a:ext cx="10081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כרטיס </a:t>
            </a:r>
            <a:r>
              <a:rPr lang="he-IL" dirty="0" smtClean="0"/>
              <a:t>7</a:t>
            </a:r>
            <a:endParaRPr lang="he-IL" dirty="0"/>
          </a:p>
        </p:txBody>
      </p:sp>
      <p:cxnSp>
        <p:nvCxnSpPr>
          <p:cNvPr id="3" name="מחבר ישר 2"/>
          <p:cNvCxnSpPr/>
          <p:nvPr/>
        </p:nvCxnSpPr>
        <p:spPr>
          <a:xfrm flipH="1" flipV="1">
            <a:off x="5076056" y="4293096"/>
            <a:ext cx="72008" cy="3600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חץ ישר 9"/>
          <p:cNvCxnSpPr/>
          <p:nvPr/>
        </p:nvCxnSpPr>
        <p:spPr>
          <a:xfrm flipH="1">
            <a:off x="5004048" y="4293096"/>
            <a:ext cx="72008" cy="1440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מחבר חץ ישר 15"/>
          <p:cNvCxnSpPr/>
          <p:nvPr/>
        </p:nvCxnSpPr>
        <p:spPr>
          <a:xfrm flipH="1">
            <a:off x="5004048" y="5229200"/>
            <a:ext cx="1440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ישר 18"/>
          <p:cNvCxnSpPr/>
          <p:nvPr/>
        </p:nvCxnSpPr>
        <p:spPr>
          <a:xfrm>
            <a:off x="6660232" y="5229200"/>
            <a:ext cx="288032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חץ ישר 20"/>
          <p:cNvCxnSpPr/>
          <p:nvPr/>
        </p:nvCxnSpPr>
        <p:spPr>
          <a:xfrm flipH="1">
            <a:off x="6804248" y="5445224"/>
            <a:ext cx="1440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מחבר ישר 26"/>
          <p:cNvCxnSpPr/>
          <p:nvPr/>
        </p:nvCxnSpPr>
        <p:spPr>
          <a:xfrm flipH="1" flipV="1">
            <a:off x="4139952" y="1556792"/>
            <a:ext cx="144016" cy="432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מחבר חץ ישר 28"/>
          <p:cNvCxnSpPr/>
          <p:nvPr/>
        </p:nvCxnSpPr>
        <p:spPr>
          <a:xfrm>
            <a:off x="4139952" y="1556792"/>
            <a:ext cx="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מחבר חץ ישר 30"/>
          <p:cNvCxnSpPr/>
          <p:nvPr/>
        </p:nvCxnSpPr>
        <p:spPr>
          <a:xfrm>
            <a:off x="1835696" y="2276872"/>
            <a:ext cx="0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מחבר חץ ישר 33"/>
          <p:cNvCxnSpPr/>
          <p:nvPr/>
        </p:nvCxnSpPr>
        <p:spPr>
          <a:xfrm flipH="1">
            <a:off x="3635896" y="3861048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מחבר חץ ישר 35"/>
          <p:cNvCxnSpPr/>
          <p:nvPr/>
        </p:nvCxnSpPr>
        <p:spPr>
          <a:xfrm>
            <a:off x="5580112" y="2276872"/>
            <a:ext cx="144016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מחבר חץ ישר 38"/>
          <p:cNvCxnSpPr/>
          <p:nvPr/>
        </p:nvCxnSpPr>
        <p:spPr>
          <a:xfrm>
            <a:off x="4788024" y="2204864"/>
            <a:ext cx="0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מחבר חץ ישר 40"/>
          <p:cNvCxnSpPr/>
          <p:nvPr/>
        </p:nvCxnSpPr>
        <p:spPr>
          <a:xfrm flipH="1">
            <a:off x="2699792" y="3356992"/>
            <a:ext cx="72008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מחבר חץ ישר 42"/>
          <p:cNvCxnSpPr/>
          <p:nvPr/>
        </p:nvCxnSpPr>
        <p:spPr>
          <a:xfrm flipH="1">
            <a:off x="3059832" y="4797152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מחבר חץ ישר 44"/>
          <p:cNvCxnSpPr/>
          <p:nvPr/>
        </p:nvCxnSpPr>
        <p:spPr>
          <a:xfrm>
            <a:off x="6732240" y="3717032"/>
            <a:ext cx="0" cy="720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מחבר ישר 49"/>
          <p:cNvCxnSpPr/>
          <p:nvPr/>
        </p:nvCxnSpPr>
        <p:spPr>
          <a:xfrm>
            <a:off x="6516216" y="3717032"/>
            <a:ext cx="2160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מחבר חץ ישר 50"/>
          <p:cNvCxnSpPr/>
          <p:nvPr/>
        </p:nvCxnSpPr>
        <p:spPr>
          <a:xfrm>
            <a:off x="2411760" y="1556792"/>
            <a:ext cx="0" cy="720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מחבר ישר 51"/>
          <p:cNvCxnSpPr/>
          <p:nvPr/>
        </p:nvCxnSpPr>
        <p:spPr>
          <a:xfrm>
            <a:off x="2195736" y="1556792"/>
            <a:ext cx="2160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מחבר חץ ישר 52"/>
          <p:cNvCxnSpPr/>
          <p:nvPr/>
        </p:nvCxnSpPr>
        <p:spPr>
          <a:xfrm flipH="1">
            <a:off x="3419872" y="5517232"/>
            <a:ext cx="1440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מחבר ישר 53"/>
          <p:cNvCxnSpPr/>
          <p:nvPr/>
        </p:nvCxnSpPr>
        <p:spPr>
          <a:xfrm flipH="1">
            <a:off x="3563888" y="5301208"/>
            <a:ext cx="72008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מחבר חץ ישר 56"/>
          <p:cNvCxnSpPr/>
          <p:nvPr/>
        </p:nvCxnSpPr>
        <p:spPr>
          <a:xfrm>
            <a:off x="4283968" y="3212976"/>
            <a:ext cx="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59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התאימו </a:t>
            </a:r>
            <a:r>
              <a:rPr lang="he-IL" dirty="0" smtClean="0"/>
              <a:t>בין תמונה למילים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7956376" y="188640"/>
            <a:ext cx="9361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כרטיס 8</a:t>
            </a:r>
            <a:endParaRPr lang="he-IL" dirty="0"/>
          </a:p>
        </p:txBody>
      </p:sp>
      <p:pic>
        <p:nvPicPr>
          <p:cNvPr id="1026" name="Picture 2" descr="http://www.matav.org.il/uploads/2215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412776"/>
            <a:ext cx="2073830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356992"/>
            <a:ext cx="1434216" cy="1347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797152"/>
            <a:ext cx="1250975" cy="1668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941168"/>
            <a:ext cx="20383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797152"/>
            <a:ext cx="1861413" cy="131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71600" y="1628800"/>
            <a:ext cx="4392488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2800" dirty="0" smtClean="0"/>
              <a:t>טיפול בקשישים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2800" dirty="0" smtClean="0"/>
              <a:t>חלוקת מזון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2800" dirty="0" smtClean="0"/>
              <a:t>חוגים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2800" dirty="0" smtClean="0"/>
              <a:t>הכנסת כלה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2800" dirty="0" smtClean="0"/>
              <a:t>קייטנת החופש הגדול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4899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תפזורת</a:t>
            </a:r>
            <a:endParaRPr lang="he-IL"/>
          </a:p>
        </p:txBody>
      </p:sp>
      <p:sp>
        <p:nvSpPr>
          <p:cNvPr id="4" name="מלבן 3"/>
          <p:cNvSpPr/>
          <p:nvPr/>
        </p:nvSpPr>
        <p:spPr>
          <a:xfrm>
            <a:off x="2286000" y="1028343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e-IL" dirty="0"/>
              <a:t>נפש</a:t>
            </a:r>
          </a:p>
          <a:p>
            <a:r>
              <a:rPr lang="he-IL" dirty="0"/>
              <a:t>בריאה</a:t>
            </a:r>
          </a:p>
          <a:p>
            <a:r>
              <a:rPr lang="he-IL" dirty="0"/>
              <a:t>ברכה</a:t>
            </a:r>
          </a:p>
          <a:p>
            <a:r>
              <a:rPr lang="he-IL" dirty="0" err="1"/>
              <a:t>קאפח</a:t>
            </a:r>
            <a:endParaRPr lang="he-IL" dirty="0"/>
          </a:p>
          <a:p>
            <a:r>
              <a:rPr lang="he-IL" dirty="0"/>
              <a:t>אויב</a:t>
            </a:r>
          </a:p>
          <a:p>
            <a:r>
              <a:rPr lang="he-IL" dirty="0"/>
              <a:t>אוהב</a:t>
            </a:r>
          </a:p>
          <a:p>
            <a:r>
              <a:rPr lang="he-IL" dirty="0"/>
              <a:t>תשובה</a:t>
            </a:r>
          </a:p>
          <a:p>
            <a:r>
              <a:rPr lang="he-IL" dirty="0"/>
              <a:t>שיקום</a:t>
            </a:r>
          </a:p>
          <a:p>
            <a:r>
              <a:rPr lang="he-IL" dirty="0"/>
              <a:t>חולצה</a:t>
            </a:r>
          </a:p>
          <a:p>
            <a:r>
              <a:rPr lang="he-IL" dirty="0"/>
              <a:t>מכנסיים</a:t>
            </a:r>
          </a:p>
          <a:p>
            <a:r>
              <a:rPr lang="he-IL" dirty="0"/>
              <a:t>התרגשות</a:t>
            </a:r>
          </a:p>
          <a:p>
            <a:r>
              <a:rPr lang="he-IL" dirty="0"/>
              <a:t>סיפוק</a:t>
            </a:r>
          </a:p>
          <a:p>
            <a:r>
              <a:rPr lang="he-IL" dirty="0"/>
              <a:t>פשעים</a:t>
            </a:r>
          </a:p>
          <a:p>
            <a:r>
              <a:rPr lang="he-IL" dirty="0"/>
              <a:t>חבורה</a:t>
            </a:r>
          </a:p>
          <a:p>
            <a:r>
              <a:rPr lang="he-IL" dirty="0"/>
              <a:t>לבבות</a:t>
            </a:r>
          </a:p>
          <a:p>
            <a:r>
              <a:rPr lang="he-IL" dirty="0"/>
              <a:t>מהפך</a:t>
            </a:r>
          </a:p>
          <a:p>
            <a:r>
              <a:rPr lang="he-IL" dirty="0"/>
              <a:t>בשערים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7" t="23736" r="22650" b="37722"/>
          <a:stretch/>
        </p:blipFill>
        <p:spPr bwMode="auto">
          <a:xfrm>
            <a:off x="179512" y="2348880"/>
            <a:ext cx="5357042" cy="281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24328" y="404664"/>
            <a:ext cx="10081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כרטיס 9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7109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173</Words>
  <Application>Microsoft Office PowerPoint</Application>
  <PresentationFormat>‫הצגה על המסך (4:3)</PresentationFormat>
  <Paragraphs>149</Paragraphs>
  <Slides>9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0" baseType="lpstr">
      <vt:lpstr>ערכת נושא Office</vt:lpstr>
      <vt:lpstr>מרכז למידה הרבנית ברכה קאפח</vt:lpstr>
      <vt:lpstr>מצגת של PowerPoint</vt:lpstr>
      <vt:lpstr>לכו עם ברכה קאפח ואמה לבתי העניים</vt:lpstr>
      <vt:lpstr>הרכיבו את הפאזל, וכתבו ממי למדה הרבנית את המלאכה? __________</vt:lpstr>
      <vt:lpstr>מצגת של PowerPoint</vt:lpstr>
      <vt:lpstr>ראו בכרזה, שבו הנכדים מספרים כיצד התגנבו כדי לתת את המזון בלי שיראו אותו. הכינו הצגה המתחילה במילים: </vt:lpstr>
      <vt:lpstr>מצגת של PowerPoint</vt:lpstr>
      <vt:lpstr>התאימו בין תמונה למילים</vt:lpstr>
      <vt:lpstr>תפזורת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מרכז למידה הרבנית ברכה קאפח</dc:title>
  <dc:creator>User</dc:creator>
  <cp:lastModifiedBy>User</cp:lastModifiedBy>
  <cp:revision>18</cp:revision>
  <cp:lastPrinted>2016-01-29T10:20:43Z</cp:lastPrinted>
  <dcterms:created xsi:type="dcterms:W3CDTF">2016-01-28T06:33:37Z</dcterms:created>
  <dcterms:modified xsi:type="dcterms:W3CDTF">2016-01-29T10:40:17Z</dcterms:modified>
</cp:coreProperties>
</file>