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61" r:id="rId4"/>
    <p:sldId id="264" r:id="rId5"/>
    <p:sldId id="263" r:id="rId6"/>
    <p:sldId id="266" r:id="rId7"/>
    <p:sldId id="257" r:id="rId8"/>
    <p:sldId id="267" r:id="rId9"/>
    <p:sldId id="268" r:id="rId10"/>
    <p:sldId id="270" r:id="rId11"/>
    <p:sldId id="269" r:id="rId12"/>
    <p:sldId id="258" r:id="rId13"/>
    <p:sldId id="271" r:id="rId14"/>
    <p:sldId id="272" r:id="rId15"/>
    <p:sldId id="259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9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461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0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519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417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2784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749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365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484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507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355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221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18C78-5ED5-4BCB-9A03-45763356DC95}" type="datetimeFigureOut">
              <a:rPr lang="he-IL" smtClean="0"/>
              <a:t>ז'/אדר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BC1A3-0988-4E0D-86BC-4AF9E1EBC1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827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1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583750"/>
            <a:ext cx="9144000" cy="165576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4818888" y="1956816"/>
            <a:ext cx="4636008" cy="182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8366760" y="2423160"/>
            <a:ext cx="1088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V="1">
            <a:off x="4078224" y="2729680"/>
            <a:ext cx="5376672" cy="370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7351776" y="3118104"/>
            <a:ext cx="685800" cy="168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>
            <a:off x="8366760" y="3517742"/>
            <a:ext cx="1088136" cy="84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698735" y="142646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916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583750"/>
            <a:ext cx="9144000" cy="165576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4818888" y="1956816"/>
            <a:ext cx="4636008" cy="182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8366760" y="2423160"/>
            <a:ext cx="1088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V="1">
            <a:off x="4078224" y="2729680"/>
            <a:ext cx="5376672" cy="370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7351776" y="3118104"/>
            <a:ext cx="685800" cy="168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>
            <a:off x="8366760" y="3517742"/>
            <a:ext cx="1088136" cy="84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חיסור 4"/>
          <p:cNvSpPr/>
          <p:nvPr/>
        </p:nvSpPr>
        <p:spPr>
          <a:xfrm>
            <a:off x="4078224" y="18333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יסור 11"/>
          <p:cNvSpPr/>
          <p:nvPr/>
        </p:nvSpPr>
        <p:spPr>
          <a:xfrm>
            <a:off x="5907024" y="2267050"/>
            <a:ext cx="2676144" cy="25669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יסור 12"/>
          <p:cNvSpPr/>
          <p:nvPr/>
        </p:nvSpPr>
        <p:spPr>
          <a:xfrm>
            <a:off x="3337560" y="2587948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חיסור 14"/>
          <p:cNvSpPr/>
          <p:nvPr/>
        </p:nvSpPr>
        <p:spPr>
          <a:xfrm>
            <a:off x="6611112" y="30075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610856" y="3396526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9698735" y="142646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9027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583750"/>
            <a:ext cx="9144000" cy="165576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4818888" y="1956816"/>
            <a:ext cx="4636008" cy="182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8366760" y="2423160"/>
            <a:ext cx="1088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V="1">
            <a:off x="4078224" y="2729680"/>
            <a:ext cx="5376672" cy="370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7351776" y="3118104"/>
            <a:ext cx="685800" cy="168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>
            <a:off x="8366760" y="3517742"/>
            <a:ext cx="1088136" cy="84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חיסור 4"/>
          <p:cNvSpPr/>
          <p:nvPr/>
        </p:nvSpPr>
        <p:spPr>
          <a:xfrm>
            <a:off x="4078224" y="18333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יסור 11"/>
          <p:cNvSpPr/>
          <p:nvPr/>
        </p:nvSpPr>
        <p:spPr>
          <a:xfrm>
            <a:off x="5907024" y="2267050"/>
            <a:ext cx="2676144" cy="25669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יסור 12"/>
          <p:cNvSpPr/>
          <p:nvPr/>
        </p:nvSpPr>
        <p:spPr>
          <a:xfrm>
            <a:off x="3337560" y="2587948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חיסור 14"/>
          <p:cNvSpPr/>
          <p:nvPr/>
        </p:nvSpPr>
        <p:spPr>
          <a:xfrm>
            <a:off x="6611112" y="30075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610856" y="3396526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7927848" y="2729680"/>
            <a:ext cx="1938528" cy="4798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TextBox 18"/>
          <p:cNvSpPr txBox="1"/>
          <p:nvPr/>
        </p:nvSpPr>
        <p:spPr>
          <a:xfrm>
            <a:off x="9698735" y="142646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4365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583750"/>
            <a:ext cx="9144000" cy="165576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4818888" y="1956816"/>
            <a:ext cx="4636008" cy="182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8366760" y="2423160"/>
            <a:ext cx="1088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V="1">
            <a:off x="4078224" y="2729680"/>
            <a:ext cx="5376672" cy="370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7351776" y="3118104"/>
            <a:ext cx="685800" cy="168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>
            <a:off x="8366760" y="3517742"/>
            <a:ext cx="1088136" cy="84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חיסור 4"/>
          <p:cNvSpPr/>
          <p:nvPr/>
        </p:nvSpPr>
        <p:spPr>
          <a:xfrm>
            <a:off x="4078224" y="18333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יסור 11"/>
          <p:cNvSpPr/>
          <p:nvPr/>
        </p:nvSpPr>
        <p:spPr>
          <a:xfrm>
            <a:off x="5907024" y="2267050"/>
            <a:ext cx="2676144" cy="25669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יסור 12"/>
          <p:cNvSpPr/>
          <p:nvPr/>
        </p:nvSpPr>
        <p:spPr>
          <a:xfrm>
            <a:off x="3337560" y="2587948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חיסור 14"/>
          <p:cNvSpPr/>
          <p:nvPr/>
        </p:nvSpPr>
        <p:spPr>
          <a:xfrm>
            <a:off x="6611112" y="30075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610856" y="3396526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7927848" y="2729680"/>
            <a:ext cx="1938528" cy="4798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/>
          <p:cNvSpPr/>
          <p:nvPr/>
        </p:nvSpPr>
        <p:spPr>
          <a:xfrm>
            <a:off x="8037576" y="1593440"/>
            <a:ext cx="2005584" cy="4798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4046219" y="1418047"/>
            <a:ext cx="40995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=אומר לא כתוב שם, לכן נקרא לו תנא קמא</a:t>
            </a:r>
            <a:endParaRPr lang="he-IL" sz="12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98735" y="142646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8416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583750"/>
            <a:ext cx="9144000" cy="165576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08760"/>
            <a:ext cx="6964679" cy="3390698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4818888" y="1956816"/>
            <a:ext cx="4636008" cy="182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8366760" y="2423160"/>
            <a:ext cx="1088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V="1">
            <a:off x="4078224" y="2729680"/>
            <a:ext cx="5376672" cy="370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7351776" y="3118104"/>
            <a:ext cx="685800" cy="168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>
            <a:off x="8366760" y="3517742"/>
            <a:ext cx="1088136" cy="84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חיסור 4"/>
          <p:cNvSpPr/>
          <p:nvPr/>
        </p:nvSpPr>
        <p:spPr>
          <a:xfrm>
            <a:off x="4078224" y="18333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יסור 11"/>
          <p:cNvSpPr/>
          <p:nvPr/>
        </p:nvSpPr>
        <p:spPr>
          <a:xfrm>
            <a:off x="5907024" y="2267050"/>
            <a:ext cx="2676144" cy="25669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יסור 12"/>
          <p:cNvSpPr/>
          <p:nvPr/>
        </p:nvSpPr>
        <p:spPr>
          <a:xfrm>
            <a:off x="3337560" y="2587948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חיסור 14"/>
          <p:cNvSpPr/>
          <p:nvPr/>
        </p:nvSpPr>
        <p:spPr>
          <a:xfrm>
            <a:off x="6611112" y="3007572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610856" y="3396526"/>
            <a:ext cx="740664" cy="28346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7927848" y="2729680"/>
            <a:ext cx="1938528" cy="4798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/>
          <p:cNvSpPr/>
          <p:nvPr/>
        </p:nvSpPr>
        <p:spPr>
          <a:xfrm>
            <a:off x="8037576" y="1593440"/>
            <a:ext cx="2005584" cy="4798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4046219" y="1418047"/>
            <a:ext cx="40995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=אומר לא כתוב שם, לכן נקרא לו תנא קמא</a:t>
            </a:r>
            <a:endParaRPr lang="he-IL" sz="12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98735" y="142646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3</a:t>
            </a:r>
            <a:endParaRPr lang="he-IL" dirty="0"/>
          </a:p>
        </p:txBody>
      </p:sp>
      <p:cxnSp>
        <p:nvCxnSpPr>
          <p:cNvPr id="20" name="מחבר ישר 19"/>
          <p:cNvCxnSpPr/>
          <p:nvPr/>
        </p:nvCxnSpPr>
        <p:spPr>
          <a:xfrm flipV="1">
            <a:off x="5823204" y="2166632"/>
            <a:ext cx="292608" cy="20083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V="1">
            <a:off x="5739383" y="2137855"/>
            <a:ext cx="292608" cy="20083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91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6" y="1481532"/>
            <a:ext cx="10414264" cy="25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1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6" y="1481532"/>
            <a:ext cx="10414264" cy="2566896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6974541" y="1891553"/>
            <a:ext cx="4219508" cy="118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/>
        </p:nvCxnSpPr>
        <p:spPr>
          <a:xfrm>
            <a:off x="6146668" y="2626659"/>
            <a:ext cx="5110134" cy="2079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256802" y="935230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0096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6" y="1481532"/>
            <a:ext cx="10414264" cy="2566896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6974541" y="1891553"/>
            <a:ext cx="4219508" cy="118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/>
        </p:nvCxnSpPr>
        <p:spPr>
          <a:xfrm>
            <a:off x="6146668" y="2626659"/>
            <a:ext cx="5110134" cy="2079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חיסור 6"/>
          <p:cNvSpPr/>
          <p:nvPr/>
        </p:nvSpPr>
        <p:spPr>
          <a:xfrm>
            <a:off x="5914375" y="1786040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יסור 7"/>
          <p:cNvSpPr/>
          <p:nvPr/>
        </p:nvSpPr>
        <p:spPr>
          <a:xfrm>
            <a:off x="5246253" y="2496089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11256802" y="991374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7314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6" y="1481532"/>
            <a:ext cx="10414264" cy="2566896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6974541" y="1891553"/>
            <a:ext cx="4219508" cy="118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/>
        </p:nvCxnSpPr>
        <p:spPr>
          <a:xfrm>
            <a:off x="6146668" y="2626659"/>
            <a:ext cx="5110134" cy="2079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חיסור 6"/>
          <p:cNvSpPr/>
          <p:nvPr/>
        </p:nvSpPr>
        <p:spPr>
          <a:xfrm>
            <a:off x="5914375" y="1786040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יסור 7"/>
          <p:cNvSpPr/>
          <p:nvPr/>
        </p:nvSpPr>
        <p:spPr>
          <a:xfrm>
            <a:off x="5246253" y="2496089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חץ למטה 1"/>
          <p:cNvSpPr/>
          <p:nvPr/>
        </p:nvSpPr>
        <p:spPr>
          <a:xfrm>
            <a:off x="5508201" y="1075765"/>
            <a:ext cx="376518" cy="51995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56802" y="1075765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7039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6" y="1481532"/>
            <a:ext cx="10414264" cy="2566896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6974541" y="1891553"/>
            <a:ext cx="4219508" cy="118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/>
        </p:nvCxnSpPr>
        <p:spPr>
          <a:xfrm>
            <a:off x="6146668" y="2626659"/>
            <a:ext cx="5110134" cy="2079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חיסור 6"/>
          <p:cNvSpPr/>
          <p:nvPr/>
        </p:nvSpPr>
        <p:spPr>
          <a:xfrm>
            <a:off x="5914375" y="1786040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יסור 7"/>
          <p:cNvSpPr/>
          <p:nvPr/>
        </p:nvSpPr>
        <p:spPr>
          <a:xfrm>
            <a:off x="5246253" y="2496089"/>
            <a:ext cx="900415" cy="302736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חץ למטה 1"/>
          <p:cNvSpPr/>
          <p:nvPr/>
        </p:nvSpPr>
        <p:spPr>
          <a:xfrm>
            <a:off x="5508201" y="1075765"/>
            <a:ext cx="376518" cy="51995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אליפסה 8"/>
          <p:cNvSpPr/>
          <p:nvPr/>
        </p:nvSpPr>
        <p:spPr>
          <a:xfrm>
            <a:off x="5138765" y="1509369"/>
            <a:ext cx="1115389" cy="479864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/>
          <p:cNvSpPr/>
          <p:nvPr/>
        </p:nvSpPr>
        <p:spPr>
          <a:xfrm>
            <a:off x="7245471" y="1828193"/>
            <a:ext cx="1115389" cy="479864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11256802" y="1075765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2765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63" y="2187388"/>
            <a:ext cx="12014019" cy="159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63" y="2187388"/>
            <a:ext cx="12014019" cy="1597996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4511235" y="2187388"/>
            <a:ext cx="1115389" cy="479864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11256802" y="1075765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939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63" y="2187388"/>
            <a:ext cx="12014019" cy="1597996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4511235" y="2187388"/>
            <a:ext cx="1115389" cy="479864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חיסור 4"/>
          <p:cNvSpPr/>
          <p:nvPr/>
        </p:nvSpPr>
        <p:spPr>
          <a:xfrm>
            <a:off x="10282518" y="2539075"/>
            <a:ext cx="1698437" cy="329631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1256802" y="1075765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1447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03" y="1335742"/>
            <a:ext cx="11698100" cy="392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03" y="1335742"/>
            <a:ext cx="11698100" cy="3926540"/>
          </a:xfrm>
          <a:prstGeom prst="rect">
            <a:avLst/>
          </a:prstGeom>
        </p:spPr>
      </p:pic>
      <p:sp>
        <p:nvSpPr>
          <p:cNvPr id="2" name="כוכב עם 12 פינות 1"/>
          <p:cNvSpPr/>
          <p:nvPr/>
        </p:nvSpPr>
        <p:spPr>
          <a:xfrm>
            <a:off x="11654118" y="1407459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1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5" name="כוכב עם 12 פינות 4"/>
          <p:cNvSpPr/>
          <p:nvPr/>
        </p:nvSpPr>
        <p:spPr>
          <a:xfrm>
            <a:off x="11654118" y="18915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2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6" name="כוכב עם 12 פינות 5"/>
          <p:cNvSpPr/>
          <p:nvPr/>
        </p:nvSpPr>
        <p:spPr>
          <a:xfrm>
            <a:off x="11667565" y="32631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3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0070" y="786222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9097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03" y="1335742"/>
            <a:ext cx="11698100" cy="3926540"/>
          </a:xfrm>
          <a:prstGeom prst="rect">
            <a:avLst/>
          </a:prstGeom>
        </p:spPr>
      </p:pic>
      <p:sp>
        <p:nvSpPr>
          <p:cNvPr id="2" name="כוכב עם 12 פינות 1"/>
          <p:cNvSpPr/>
          <p:nvPr/>
        </p:nvSpPr>
        <p:spPr>
          <a:xfrm>
            <a:off x="11654118" y="1407459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1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5" name="כוכב עם 12 פינות 4"/>
          <p:cNvSpPr/>
          <p:nvPr/>
        </p:nvSpPr>
        <p:spPr>
          <a:xfrm>
            <a:off x="11654118" y="18915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2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6" name="כוכב עם 12 פינות 5"/>
          <p:cNvSpPr/>
          <p:nvPr/>
        </p:nvSpPr>
        <p:spPr>
          <a:xfrm>
            <a:off x="11667565" y="32631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3</a:t>
            </a:r>
            <a:endParaRPr lang="he-IL" dirty="0">
              <a:solidFill>
                <a:schemeClr val="accent5"/>
              </a:solidFill>
            </a:endParaRPr>
          </a:p>
        </p:txBody>
      </p:sp>
      <p:cxnSp>
        <p:nvCxnSpPr>
          <p:cNvPr id="7" name="מחבר ישר 6"/>
          <p:cNvCxnSpPr/>
          <p:nvPr/>
        </p:nvCxnSpPr>
        <p:spPr>
          <a:xfrm>
            <a:off x="9574306" y="2770094"/>
            <a:ext cx="2079812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>
            <a:off x="9681882" y="3191435"/>
            <a:ext cx="1985683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7458635" y="2286000"/>
            <a:ext cx="2465295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301625" y="743182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1254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03" y="1335742"/>
            <a:ext cx="11698100" cy="3926540"/>
          </a:xfrm>
          <a:prstGeom prst="rect">
            <a:avLst/>
          </a:prstGeom>
        </p:spPr>
      </p:pic>
      <p:sp>
        <p:nvSpPr>
          <p:cNvPr id="2" name="כוכב עם 12 פינות 1"/>
          <p:cNvSpPr/>
          <p:nvPr/>
        </p:nvSpPr>
        <p:spPr>
          <a:xfrm>
            <a:off x="11654118" y="1407459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1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5" name="כוכב עם 12 פינות 4"/>
          <p:cNvSpPr/>
          <p:nvPr/>
        </p:nvSpPr>
        <p:spPr>
          <a:xfrm>
            <a:off x="11654118" y="18915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2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6" name="כוכב עם 12 פינות 5"/>
          <p:cNvSpPr/>
          <p:nvPr/>
        </p:nvSpPr>
        <p:spPr>
          <a:xfrm>
            <a:off x="11667565" y="32631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3</a:t>
            </a:r>
            <a:endParaRPr lang="he-IL" dirty="0">
              <a:solidFill>
                <a:schemeClr val="accent5"/>
              </a:solidFill>
            </a:endParaRPr>
          </a:p>
        </p:txBody>
      </p:sp>
      <p:cxnSp>
        <p:nvCxnSpPr>
          <p:cNvPr id="7" name="מחבר ישר 6"/>
          <p:cNvCxnSpPr/>
          <p:nvPr/>
        </p:nvCxnSpPr>
        <p:spPr>
          <a:xfrm>
            <a:off x="9574306" y="2770094"/>
            <a:ext cx="2079812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>
            <a:off x="9681882" y="3191435"/>
            <a:ext cx="1985683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7458635" y="2286000"/>
            <a:ext cx="2465295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חיסור 11"/>
          <p:cNvSpPr/>
          <p:nvPr/>
        </p:nvSpPr>
        <p:spPr>
          <a:xfrm>
            <a:off x="5002306" y="2134631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132004" y="2599765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חיסור 16"/>
          <p:cNvSpPr/>
          <p:nvPr/>
        </p:nvSpPr>
        <p:spPr>
          <a:xfrm>
            <a:off x="7224473" y="3021621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11392254" y="779040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226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18" y="1335741"/>
            <a:ext cx="11698100" cy="3926540"/>
          </a:xfrm>
          <a:prstGeom prst="rect">
            <a:avLst/>
          </a:prstGeom>
        </p:spPr>
      </p:pic>
      <p:sp>
        <p:nvSpPr>
          <p:cNvPr id="2" name="כוכב עם 12 פינות 1"/>
          <p:cNvSpPr/>
          <p:nvPr/>
        </p:nvSpPr>
        <p:spPr>
          <a:xfrm>
            <a:off x="11654118" y="1407459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1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5" name="כוכב עם 12 פינות 4"/>
          <p:cNvSpPr/>
          <p:nvPr/>
        </p:nvSpPr>
        <p:spPr>
          <a:xfrm>
            <a:off x="11654118" y="18915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2</a:t>
            </a:r>
            <a:endParaRPr lang="he-IL" dirty="0">
              <a:solidFill>
                <a:schemeClr val="accent5"/>
              </a:solidFill>
            </a:endParaRPr>
          </a:p>
        </p:txBody>
      </p:sp>
      <p:sp>
        <p:nvSpPr>
          <p:cNvPr id="6" name="כוכב עם 12 פינות 5"/>
          <p:cNvSpPr/>
          <p:nvPr/>
        </p:nvSpPr>
        <p:spPr>
          <a:xfrm>
            <a:off x="11667565" y="3263153"/>
            <a:ext cx="457200" cy="484094"/>
          </a:xfrm>
          <a:prstGeom prst="star12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5"/>
                </a:solidFill>
              </a:rPr>
              <a:t>3</a:t>
            </a:r>
            <a:endParaRPr lang="he-IL" dirty="0">
              <a:solidFill>
                <a:schemeClr val="accent5"/>
              </a:solidFill>
            </a:endParaRPr>
          </a:p>
        </p:txBody>
      </p:sp>
      <p:cxnSp>
        <p:nvCxnSpPr>
          <p:cNvPr id="7" name="מחבר ישר 6"/>
          <p:cNvCxnSpPr/>
          <p:nvPr/>
        </p:nvCxnSpPr>
        <p:spPr>
          <a:xfrm>
            <a:off x="9574306" y="2770094"/>
            <a:ext cx="2079812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>
            <a:off x="9681882" y="3191435"/>
            <a:ext cx="1985683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7458635" y="2286000"/>
            <a:ext cx="2465295" cy="89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חיסור 11"/>
          <p:cNvSpPr/>
          <p:nvPr/>
        </p:nvSpPr>
        <p:spPr>
          <a:xfrm>
            <a:off x="5002306" y="2134631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יסור 15"/>
          <p:cNvSpPr/>
          <p:nvPr/>
        </p:nvSpPr>
        <p:spPr>
          <a:xfrm>
            <a:off x="7132004" y="2599765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חיסור 16"/>
          <p:cNvSpPr/>
          <p:nvPr/>
        </p:nvSpPr>
        <p:spPr>
          <a:xfrm>
            <a:off x="7224473" y="3021621"/>
            <a:ext cx="2590800" cy="465134"/>
          </a:xfrm>
          <a:prstGeom prst="mathMinus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8220636" y="3334869"/>
            <a:ext cx="803612" cy="421342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5505599" y="3299011"/>
            <a:ext cx="689455" cy="412377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11332823" y="751257"/>
            <a:ext cx="460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3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03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49</Words>
  <Application>Microsoft Office PowerPoint</Application>
  <PresentationFormat>מסך רחב</PresentationFormat>
  <Paragraphs>29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Guttman Yad-Brush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Tzvi Harris</dc:creator>
  <cp:lastModifiedBy>Tzvi Harris</cp:lastModifiedBy>
  <cp:revision>7</cp:revision>
  <dcterms:created xsi:type="dcterms:W3CDTF">2019-02-11T09:00:34Z</dcterms:created>
  <dcterms:modified xsi:type="dcterms:W3CDTF">2019-02-12T10:08:50Z</dcterms:modified>
</cp:coreProperties>
</file>